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6858000" cx="12192000"/>
  <p:notesSz cx="6858000" cy="9144000"/>
  <p:embeddedFontLst>
    <p:embeddedFont>
      <p:font typeface="Roboto"/>
      <p:regular r:id="rId15"/>
      <p:bold r:id="rId16"/>
      <p:italic r:id="rId17"/>
      <p:boldItalic r:id="rId18"/>
    </p:embeddedFont>
    <p:embeddedFont>
      <p:font typeface="Cabin"/>
      <p:regular r:id="rId19"/>
      <p:bold r:id="rId20"/>
      <p:italic r:id="rId21"/>
      <p:boldItalic r:id="rId22"/>
    </p:embeddedFont>
    <p:embeddedFont>
      <p:font typeface="Cutive"/>
      <p:regular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Cabin-bold.fntdata"/><Relationship Id="rId11" Type="http://schemas.openxmlformats.org/officeDocument/2006/relationships/slide" Target="slides/slide7.xml"/><Relationship Id="rId22" Type="http://schemas.openxmlformats.org/officeDocument/2006/relationships/font" Target="fonts/Cabin-boldItalic.fntdata"/><Relationship Id="rId10" Type="http://schemas.openxmlformats.org/officeDocument/2006/relationships/slide" Target="slides/slide6.xml"/><Relationship Id="rId21" Type="http://schemas.openxmlformats.org/officeDocument/2006/relationships/font" Target="fonts/Cabin-italic.fntdata"/><Relationship Id="rId13" Type="http://schemas.openxmlformats.org/officeDocument/2006/relationships/slide" Target="slides/slide9.xml"/><Relationship Id="rId12" Type="http://schemas.openxmlformats.org/officeDocument/2006/relationships/slide" Target="slides/slide8.xml"/><Relationship Id="rId23" Type="http://schemas.openxmlformats.org/officeDocument/2006/relationships/font" Target="fonts/Cutive-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Roboto-regular.fntdata"/><Relationship Id="rId14" Type="http://schemas.openxmlformats.org/officeDocument/2006/relationships/slide" Target="slides/slide10.xml"/><Relationship Id="rId17" Type="http://schemas.openxmlformats.org/officeDocument/2006/relationships/font" Target="fonts/Roboto-italic.fntdata"/><Relationship Id="rId16" Type="http://schemas.openxmlformats.org/officeDocument/2006/relationships/font" Target="fonts/Roboto-bold.fntdata"/><Relationship Id="rId5" Type="http://schemas.openxmlformats.org/officeDocument/2006/relationships/slide" Target="slides/slide1.xml"/><Relationship Id="rId19" Type="http://schemas.openxmlformats.org/officeDocument/2006/relationships/font" Target="fonts/Cabin-regular.fntdata"/><Relationship Id="rId6" Type="http://schemas.openxmlformats.org/officeDocument/2006/relationships/slide" Target="slides/slide2.xml"/><Relationship Id="rId18" Type="http://schemas.openxmlformats.org/officeDocument/2006/relationships/font" Target="fonts/Roboto-bold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Shape 97"/>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8" name="Shape 9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We could expand on our model by investigating more factors that could influence the model in addition to the topics.</a:t>
            </a:r>
            <a:endParaRPr/>
          </a:p>
          <a:p>
            <a:pPr indent="0" lvl="0" marL="0">
              <a:spcBef>
                <a:spcPts val="0"/>
              </a:spcBef>
              <a:spcAft>
                <a:spcPts val="0"/>
              </a:spcAft>
              <a:buNone/>
            </a:pPr>
            <a:r>
              <a:rPr lang="en-US"/>
              <a:t>We can also consider changing our target variable to include/exclude likes, comments, or a subset of comments.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15" name="Shape 1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From Wikipedia: </a:t>
            </a:r>
            <a:r>
              <a:rPr lang="en-US" sz="1050">
                <a:solidFill>
                  <a:srgbClr val="222222"/>
                </a:solidFill>
                <a:highlight>
                  <a:srgbClr val="FFFFFF"/>
                </a:highlight>
              </a:rPr>
              <a:t>Humans of New York (HONY) is a photoblog and book of street portraits and interviews collected on the streets of New York City.</a:t>
            </a:r>
            <a:endParaRPr sz="1050">
              <a:solidFill>
                <a:srgbClr val="222222"/>
              </a:solidFill>
              <a:highlight>
                <a:srgbClr val="FFFFFF"/>
              </a:highlight>
            </a:endParaRPr>
          </a:p>
          <a:p>
            <a:pPr indent="0" lvl="0" marL="0">
              <a:spcBef>
                <a:spcPts val="0"/>
              </a:spcBef>
              <a:spcAft>
                <a:spcPts val="0"/>
              </a:spcAft>
              <a:buNone/>
            </a:pPr>
            <a:r>
              <a:t/>
            </a:r>
            <a:endParaRPr sz="1050">
              <a:solidFill>
                <a:srgbClr val="222222"/>
              </a:solidFill>
              <a:highlight>
                <a:srgbClr val="FFFFFF"/>
              </a:highlight>
            </a:endParaRPr>
          </a:p>
          <a:p>
            <a:pPr indent="0" lvl="0" marL="0">
              <a:spcBef>
                <a:spcPts val="0"/>
              </a:spcBef>
              <a:spcAft>
                <a:spcPts val="0"/>
              </a:spcAft>
              <a:buNone/>
            </a:pPr>
            <a:r>
              <a:rPr lang="en-US" sz="1050">
                <a:solidFill>
                  <a:srgbClr val="222222"/>
                </a:solidFill>
                <a:highlight>
                  <a:srgbClr val="FFFFFF"/>
                </a:highlight>
              </a:rPr>
              <a:t>HONY was started in November 2010 by photographer Brandon Stanton. It has developed a large following through social media. The blog had over 18 million followers on Facebook and around 7.5 million followers on Instagram by the end of last year. The official HONY Instagram account posts a variety of street portraits including the “story” told by the subject of the photo.</a:t>
            </a:r>
            <a:endParaRPr sz="1050">
              <a:solidFill>
                <a:srgbClr val="222222"/>
              </a:solidFill>
              <a:highlight>
                <a:srgbClr val="FFFFFF"/>
              </a:highlight>
            </a:endParaRPr>
          </a:p>
          <a:p>
            <a:pPr indent="0" lvl="0" marL="0">
              <a:spcBef>
                <a:spcPts val="0"/>
              </a:spcBef>
              <a:spcAft>
                <a:spcPts val="0"/>
              </a:spcAft>
              <a:buClr>
                <a:schemeClr val="dk1"/>
              </a:buClr>
              <a:buSzPts val="1100"/>
              <a:buFont typeface="Arial"/>
              <a:buNone/>
            </a:pPr>
            <a:r>
              <a:rPr lang="en-US">
                <a:solidFill>
                  <a:schemeClr val="dk1"/>
                </a:solidFill>
              </a:rPr>
              <a:t>We will be using the information to demonstrate whether or not there is correlation between what topics may influence # of likes/# of comments, etc. This would be valuable for HONY if they were interested in showcasing different types of posts to garner even more social media attention.</a:t>
            </a:r>
            <a:endParaRPr sz="1050">
              <a:solidFill>
                <a:srgbClr val="222222"/>
              </a:solidFill>
              <a:highlight>
                <a:srgbClr val="FFFFFF"/>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Data was retrieved using the Instavision.py script that was introduced in class. Our modifications involved setting the PAGE_URL to the HONY Instagram page and changing POST_LOADS sequentially until a sufficient number of posts were scraped. Because we could only scrape 40 posts at a time, we were not able to grab the entire collection of HONY stories in the time allotted for this project. Ultimately we were able to retrieve information for nearly 600 posts from the Humans of New York Instagram account. Information retrieved included # of likes, # of comments, post captions (the first comment is assumed to be the caption), post locations, and image labels. </a:t>
            </a:r>
            <a:endParaRPr/>
          </a:p>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When we explore the variance between our likes and comments distributions, we do see a varied distribution when binning the data; in other words, there is a variance in likes and comments that indicate that any correlations that we find will be meaningful from a statistical perspective. We did not want to see all posts have a high number of likes/comments or vice versa. With the variance shown, we feel more confident in inferring whether or not # of likes/comments are applicable to certain topics.</a:t>
            </a:r>
            <a:endParaRPr/>
          </a:p>
          <a:p>
            <a:pPr indent="0" lvl="0" marL="0">
              <a:spcBef>
                <a:spcPts val="0"/>
              </a:spcBef>
              <a:spcAft>
                <a:spcPts val="0"/>
              </a:spcAft>
              <a:buNone/>
            </a:pPr>
            <a:r>
              <a:t/>
            </a:r>
            <a:endParaRPr/>
          </a:p>
          <a:p>
            <a:pPr indent="0" lvl="0" marL="0">
              <a:spcBef>
                <a:spcPts val="0"/>
              </a:spcBef>
              <a:spcAft>
                <a:spcPts val="0"/>
              </a:spcAft>
              <a:buNone/>
            </a:pPr>
            <a:r>
              <a:rPr lang="en-US"/>
              <a:t>There are many similarities between the distribution of comments and likes across the Instagram postings on Humans of New York. The clearest to see is the similarity of skew in the distribution, with a long tail (tails </a:t>
            </a:r>
            <a:r>
              <a:rPr lang="en-US"/>
              <a:t>truncated into large final bins). However, from analysis of the data the more interesting information was in the differences. Quite resoundingly the number of likes was not a strong indicator of number of comments, and vice versa. There appear to be different factors that resulted in high numbers of likes on some posts; and high number of comments on others.</a:t>
            </a:r>
            <a:r>
              <a:rPr lang="en-US"/>
              <a: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49" name="Shape 1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While HONY photographer Brandon Stanton primarily posts photos of civilians around NYC, he has also shared stories from trips outside of the US. At the end of each caption for photos not taken in NYC, Stanton consistently labels the location in parentheses. This fact allowed us to extract the location into a new column using regular expressions, assuming that whenever no match was found, the location was NYC.</a:t>
            </a:r>
            <a:endParaRPr/>
          </a:p>
          <a:p>
            <a:pPr indent="0" lvl="0" marL="0">
              <a:spcBef>
                <a:spcPts val="0"/>
              </a:spcBef>
              <a:spcAft>
                <a:spcPts val="0"/>
              </a:spcAft>
              <a:buNone/>
            </a:pPr>
            <a:r>
              <a:t/>
            </a:r>
            <a:endParaRPr/>
          </a:p>
          <a:p>
            <a:pPr indent="0" lvl="0" marL="0">
              <a:spcBef>
                <a:spcPts val="0"/>
              </a:spcBef>
              <a:spcAft>
                <a:spcPts val="0"/>
              </a:spcAft>
              <a:buNone/>
            </a:pPr>
            <a:r>
              <a:rPr lang="en-US"/>
              <a:t>This map shows the frequency </a:t>
            </a:r>
            <a:r>
              <a:rPr lang="en-US">
                <a:solidFill>
                  <a:schemeClr val="dk1"/>
                </a:solidFill>
              </a:rPr>
              <a:t>of each location </a:t>
            </a:r>
            <a:r>
              <a:rPr lang="en-US"/>
              <a:t>within our sample of 598 posts. We found New York City to be the location of 328 of these posts, with the remaining minority of the posts scattered across cities in India, Brazil, Russia, Colombia, Bangladesh, Argentina, and Indonesia.</a:t>
            </a:r>
            <a:endParaRPr/>
          </a:p>
          <a:p>
            <a:pPr indent="0" lvl="0" marL="0">
              <a:spcBef>
                <a:spcPts val="0"/>
              </a:spcBef>
              <a:spcAft>
                <a:spcPts val="0"/>
              </a:spcAft>
              <a:buNone/>
            </a:pPr>
            <a:r>
              <a:t/>
            </a:r>
            <a:endParaRPr/>
          </a:p>
          <a:p>
            <a:pPr indent="0" lvl="0" marL="0" rtl="0">
              <a:spcBef>
                <a:spcPts val="0"/>
              </a:spcBef>
              <a:spcAft>
                <a:spcPts val="0"/>
              </a:spcAft>
              <a:buNone/>
            </a:pPr>
            <a:r>
              <a:rPr lang="en-US" u="sng"/>
              <a:t>Supplement</a:t>
            </a:r>
            <a:r>
              <a:rPr lang="en-US"/>
              <a:t>: the map is actually interactive and has been submitted in the form of a HTML file in addition to this PowerPoint. In the interactive version, hovering over each circle actually displays the city’s name.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We chose to model 15 topics because a variety of topics come across in HONY posts. Fewer topics contained too much overlap and more topics became </a:t>
            </a:r>
            <a:r>
              <a:rPr lang="en-US"/>
              <a:t>unmanageable</a:t>
            </a:r>
            <a:r>
              <a:rPr lang="en-US"/>
              <a:t>. We used GenSim’s LDAModel to select our topics. In the above slide, we labeled the 15 topics based on the model’s chosen words for each topic. These topics maintain the central theme of the HONY Instagram account’s mission: focusing on relationship and life challenges</a:t>
            </a:r>
            <a:r>
              <a:rPr lang="en-US"/>
              <a:t> while </a:t>
            </a:r>
            <a:r>
              <a:rPr lang="en-US"/>
              <a:t>describing different types of relational and life stories.</a:t>
            </a:r>
            <a:endParaRPr/>
          </a:p>
          <a:p>
            <a:pPr indent="0" lvl="0" marL="0">
              <a:spcBef>
                <a:spcPts val="0"/>
              </a:spcBef>
              <a:spcAft>
                <a:spcPts val="0"/>
              </a:spcAft>
              <a:buNone/>
            </a:pPr>
            <a:r>
              <a:t/>
            </a:r>
            <a:endParaRPr/>
          </a:p>
          <a:p>
            <a:pPr indent="0" lvl="0" marL="0" rtl="0">
              <a:spcBef>
                <a:spcPts val="0"/>
              </a:spcBef>
              <a:spcAft>
                <a:spcPts val="0"/>
              </a:spcAft>
              <a:buNone/>
            </a:pPr>
            <a:r>
              <a:rPr lang="en-US"/>
              <a:t>Some interesting trends that we identified were that parents were heavily featured in multiple topics. Also, topics about life challenges and struggling (as aforementioned). At this point, we were very curious to see if some topics which would be perceived as more sentimental would generate more social media attention.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20000"/>
              </a:lnSpc>
              <a:spcBef>
                <a:spcPts val="1000"/>
              </a:spcBef>
              <a:spcAft>
                <a:spcPts val="0"/>
              </a:spcAft>
              <a:buClr>
                <a:schemeClr val="dk1"/>
              </a:buClr>
              <a:buSzPts val="1100"/>
              <a:buFont typeface="Arial"/>
              <a:buNone/>
            </a:pPr>
            <a:r>
              <a:rPr lang="en-US">
                <a:solidFill>
                  <a:schemeClr val="dk1"/>
                </a:solidFill>
              </a:rPr>
              <a:t>Reminder: topics from “stories” means we ran the LDAModel on the words in the post’s caption.</a:t>
            </a:r>
            <a:endParaRPr>
              <a:solidFill>
                <a:schemeClr val="dk1"/>
              </a:solidFill>
            </a:endParaRPr>
          </a:p>
          <a:p>
            <a:pPr indent="0" lvl="0" marL="0" rtl="0">
              <a:lnSpc>
                <a:spcPct val="120000"/>
              </a:lnSpc>
              <a:spcBef>
                <a:spcPts val="1000"/>
              </a:spcBef>
              <a:spcAft>
                <a:spcPts val="0"/>
              </a:spcAft>
              <a:buClr>
                <a:schemeClr val="dk1"/>
              </a:buClr>
              <a:buSzPts val="1100"/>
              <a:buFont typeface="Arial"/>
              <a:buNone/>
            </a:pPr>
            <a:r>
              <a:rPr lang="en-US">
                <a:solidFill>
                  <a:schemeClr val="dk1"/>
                </a:solidFill>
              </a:rPr>
              <a:t>Grayed out topics were not statistically significant.</a:t>
            </a:r>
            <a:endParaRPr>
              <a:solidFill>
                <a:schemeClr val="dk1"/>
              </a:solidFill>
            </a:endParaRPr>
          </a:p>
          <a:p>
            <a:pPr indent="0" lvl="0" marL="0" rtl="0">
              <a:lnSpc>
                <a:spcPct val="120000"/>
              </a:lnSpc>
              <a:spcBef>
                <a:spcPts val="1000"/>
              </a:spcBef>
              <a:spcAft>
                <a:spcPts val="0"/>
              </a:spcAft>
              <a:buClr>
                <a:schemeClr val="dk1"/>
              </a:buClr>
              <a:buSzPts val="1100"/>
              <a:buFont typeface="Arial"/>
              <a:buNone/>
            </a:pPr>
            <a:r>
              <a:rPr lang="en-US">
                <a:solidFill>
                  <a:schemeClr val="dk1"/>
                </a:solidFill>
              </a:rPr>
              <a:t>We hoped that these regression equations would allow us to see the value of each topic relative to its effect on number of likes and comments.However, many of the topics were found not to be statistically significant. For likes, “mothers/school” seems to have a positive impact on the number of likes. For comments, “sons/bravery” has a positive impact and “daily routine” has a negative impact on the number of comments.</a:t>
            </a:r>
            <a:endParaRPr>
              <a:solidFill>
                <a:schemeClr val="dk1"/>
              </a:solidFill>
            </a:endParaRPr>
          </a:p>
          <a:p>
            <a:pPr indent="0" lvl="0" marL="0" rtl="0">
              <a:lnSpc>
                <a:spcPct val="120000"/>
              </a:lnSpc>
              <a:spcBef>
                <a:spcPts val="1000"/>
              </a:spcBef>
              <a:spcAft>
                <a:spcPts val="0"/>
              </a:spcAft>
              <a:buClr>
                <a:schemeClr val="dk1"/>
              </a:buClr>
              <a:buSzPts val="1100"/>
              <a:buFont typeface="Arial"/>
              <a:buNone/>
            </a:pPr>
            <a:r>
              <a:rPr lang="en-US">
                <a:solidFill>
                  <a:schemeClr val="dk1"/>
                </a:solidFill>
              </a:rPr>
              <a:t>The final aspect of these regressions to mention is the intercepts in the equations. These intercepts represent the base number of likes and comments that can be expected on a HONY Instagram post. This data point can provide HONY with an idea of what their Instagram brand is worth without support. From our calculations, these values are ~186,000 likes and ~3062 comments.</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solidFill>
                  <a:schemeClr val="dk1"/>
                </a:solidFill>
              </a:rPr>
              <a:t>Similar to the topics we modeled from “Stories”, we also chose to model 15 topics for image labels that we acquired from the HONY posts. 15 remained a good number for us to see a variety of topics in the posts. </a:t>
            </a:r>
            <a:endParaRPr>
              <a:solidFill>
                <a:schemeClr val="dk1"/>
              </a:solidFill>
            </a:endParaRPr>
          </a:p>
          <a:p>
            <a:pPr indent="0" lvl="0" marL="0">
              <a:spcBef>
                <a:spcPts val="0"/>
              </a:spcBef>
              <a:spcAft>
                <a:spcPts val="0"/>
              </a:spcAft>
              <a:buNone/>
            </a:pPr>
            <a:r>
              <a:t/>
            </a:r>
            <a:endParaRPr>
              <a:solidFill>
                <a:schemeClr val="dk1"/>
              </a:solidFill>
            </a:endParaRPr>
          </a:p>
          <a:p>
            <a:pPr indent="0" lvl="0" marL="0">
              <a:spcBef>
                <a:spcPts val="0"/>
              </a:spcBef>
              <a:spcAft>
                <a:spcPts val="0"/>
              </a:spcAft>
              <a:buNone/>
            </a:pPr>
            <a:r>
              <a:rPr lang="en-US">
                <a:solidFill>
                  <a:schemeClr val="dk1"/>
                </a:solidFill>
              </a:rPr>
              <a:t>In these topic modeling clusters, the topics described more of the different types of images that have been presented. There is high variation in the topics, with expected ones (i.e. dogs and fashion) vs. other topics (i.e. black tie, eyewear). Our intent was to have image labels provide a different approach to topic modeling. Are there certain features in photos that are consistently posted? What kinds of images garner the most likes and comments? Again, this is very similar to what we investigated from “Stories”, but this is just another approach in reviewing the post data.</a:t>
            </a:r>
            <a:endParaRPr>
              <a:solidFill>
                <a:schemeClr val="dk1"/>
              </a:solidFill>
            </a:endParaRPr>
          </a:p>
          <a:p>
            <a:pPr indent="0" lvl="0" marL="0" rtl="0">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20000"/>
              </a:lnSpc>
              <a:spcBef>
                <a:spcPts val="1000"/>
              </a:spcBef>
              <a:spcAft>
                <a:spcPts val="0"/>
              </a:spcAft>
              <a:buNone/>
            </a:pPr>
            <a:r>
              <a:rPr lang="en-US"/>
              <a:t>Greyed out topics are not statistically significant. Underlined topics changed signs from likes to comments regression.</a:t>
            </a:r>
            <a:endParaRPr/>
          </a:p>
          <a:p>
            <a:pPr indent="0" lvl="0" marL="0" rtl="0">
              <a:spcBef>
                <a:spcPts val="0"/>
              </a:spcBef>
              <a:spcAft>
                <a:spcPts val="0"/>
              </a:spcAft>
              <a:buNone/>
            </a:pPr>
            <a:r>
              <a:rPr lang="en-US">
                <a:solidFill>
                  <a:schemeClr val="dk1"/>
                </a:solidFill>
              </a:rPr>
              <a:t>Significant topics in likes: 0,3,7,8,12,14</a:t>
            </a:r>
            <a:endParaRPr>
              <a:solidFill>
                <a:schemeClr val="dk1"/>
              </a:solidFill>
            </a:endParaRPr>
          </a:p>
          <a:p>
            <a:pPr indent="0" lvl="0" marL="0" rtl="0">
              <a:spcBef>
                <a:spcPts val="0"/>
              </a:spcBef>
              <a:spcAft>
                <a:spcPts val="0"/>
              </a:spcAft>
              <a:buClr>
                <a:schemeClr val="dk1"/>
              </a:buClr>
              <a:buSzPts val="1100"/>
              <a:buFont typeface="Arial"/>
              <a:buNone/>
            </a:pPr>
            <a:r>
              <a:rPr lang="en-US">
                <a:solidFill>
                  <a:schemeClr val="dk1"/>
                </a:solidFill>
              </a:rPr>
              <a:t>Significant topics in comments: 3,8</a:t>
            </a:r>
            <a:endParaRPr>
              <a:solidFill>
                <a:schemeClr val="dk1"/>
              </a:solidFill>
            </a:endParaRPr>
          </a:p>
          <a:p>
            <a:pPr indent="0" lvl="0" marL="0" rtl="0">
              <a:spcBef>
                <a:spcPts val="0"/>
              </a:spcBef>
              <a:spcAft>
                <a:spcPts val="0"/>
              </a:spcAft>
              <a:buClr>
                <a:schemeClr val="dk1"/>
              </a:buClr>
              <a:buSzPts val="1100"/>
              <a:buFont typeface="Arial"/>
              <a:buNone/>
            </a:pPr>
            <a:r>
              <a:t/>
            </a:r>
            <a:endParaRPr>
              <a:solidFill>
                <a:schemeClr val="dk1"/>
              </a:solidFill>
            </a:endParaRPr>
          </a:p>
          <a:p>
            <a:pPr indent="0" lvl="0" marL="0" rtl="0">
              <a:lnSpc>
                <a:spcPct val="120000"/>
              </a:lnSpc>
              <a:spcBef>
                <a:spcPts val="1000"/>
              </a:spcBef>
              <a:spcAft>
                <a:spcPts val="0"/>
              </a:spcAft>
              <a:buClr>
                <a:schemeClr val="dk1"/>
              </a:buClr>
              <a:buSzPts val="1100"/>
              <a:buFont typeface="Arial"/>
              <a:buNone/>
            </a:pPr>
            <a:r>
              <a:rPr lang="en-US">
                <a:solidFill>
                  <a:schemeClr val="dk1"/>
                </a:solidFill>
              </a:rPr>
              <a:t>As seen with these regression equations, we can see that there are an equal number of positive and negative coefficients for both the Likes and Comments regressions. The one statistically significant topic with a positive coefficient for both Likes and Comments was Topic 3 (Dogs) while the statistically significant topic with negative coefficients was Topic 8 (Technology). Because likes and comments can be attributed to human emotion, it makes sense that posts with animals (here more specifically dogs) would generate a more positive social sentiment. Conversely, if Google had identified the HONY post as including some sort of Technology, we would expect less likes and comments. It should be noted that the RMSE’s calculated for both regressions are somewhat accurate - the likes and comments can be predicted to an accuracy with a fair level of confidence.</a:t>
            </a:r>
            <a:endParaRPr>
              <a:solidFill>
                <a:schemeClr val="dk1"/>
              </a:solidFill>
            </a:endParaRPr>
          </a:p>
          <a:p>
            <a:pPr indent="0" lvl="0" marL="0" rtl="0">
              <a:lnSpc>
                <a:spcPct val="120000"/>
              </a:lnSpc>
              <a:spcBef>
                <a:spcPts val="1000"/>
              </a:spcBef>
              <a:spcAft>
                <a:spcPts val="0"/>
              </a:spcAft>
              <a:buClr>
                <a:schemeClr val="dk1"/>
              </a:buClr>
              <a:buSzPts val="1100"/>
              <a:buFont typeface="Arial"/>
              <a:buNone/>
            </a:pPr>
            <a:r>
              <a:rPr lang="en-US">
                <a:solidFill>
                  <a:schemeClr val="dk1"/>
                </a:solidFill>
              </a:rPr>
              <a:t>As with the previous topic model, we were again interested in looking at the intercepts in the equations. These intercepts represent the base number of likes and comments that can be expected on a HONY Instagram post. This data point can provide HONY with an idea of what their Instagram brand is worth without support relative to image tags from Google. From our calculations, these values are ~206,000 likes and ~3300 comments. This is a result close to the default like and comments level that we saw from our previous topic modeling, but about 10% higher on both counts.</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4" name="Shape 14"/>
        <p:cNvGrpSpPr/>
        <p:nvPr/>
      </p:nvGrpSpPr>
      <p:grpSpPr>
        <a:xfrm>
          <a:off x="0" y="0"/>
          <a:ext cx="0" cy="0"/>
          <a:chOff x="0" y="0"/>
          <a:chExt cx="0" cy="0"/>
        </a:xfrm>
      </p:grpSpPr>
      <p:sp>
        <p:nvSpPr>
          <p:cNvPr id="15" name="Shape 15"/>
          <p:cNvSpPr txBox="1"/>
          <p:nvPr>
            <p:ph type="ctrTitle"/>
          </p:nvPr>
        </p:nvSpPr>
        <p:spPr>
          <a:xfrm>
            <a:off x="2417779" y="802298"/>
            <a:ext cx="8637073" cy="2541431"/>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dk1"/>
              </a:buClr>
              <a:buSzPts val="6600"/>
              <a:buFont typeface="Cabin"/>
              <a:buNone/>
              <a:defRPr b="0" i="0" sz="6600" u="none" cap="none" strike="noStrike">
                <a:solidFill>
                  <a:schemeClr val="dk1"/>
                </a:solidFill>
                <a:latin typeface="Cabin"/>
                <a:ea typeface="Cabin"/>
                <a:cs typeface="Cabin"/>
                <a:sym typeface="Cab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 name="Shape 16"/>
          <p:cNvSpPr txBox="1"/>
          <p:nvPr>
            <p:ph idx="1" type="subTitle"/>
          </p:nvPr>
        </p:nvSpPr>
        <p:spPr>
          <a:xfrm>
            <a:off x="2417780" y="3531204"/>
            <a:ext cx="8637072" cy="977621"/>
          </a:xfrm>
          <a:prstGeom prst="rect">
            <a:avLst/>
          </a:prstGeom>
          <a:noFill/>
          <a:ln>
            <a:noFill/>
          </a:ln>
        </p:spPr>
        <p:txBody>
          <a:bodyPr anchorCtr="0" anchor="t" bIns="91425" lIns="91425" spcFirstLastPara="1" rIns="91425" wrap="square" tIns="91425"/>
          <a:lstStyle>
            <a:lvl1pPr lvl="0" marR="0" rtl="0" algn="l">
              <a:lnSpc>
                <a:spcPct val="120000"/>
              </a:lnSpc>
              <a:spcBef>
                <a:spcPts val="1000"/>
              </a:spcBef>
              <a:spcAft>
                <a:spcPts val="0"/>
              </a:spcAft>
              <a:buClr>
                <a:schemeClr val="accent1"/>
              </a:buClr>
              <a:buSzPts val="1800"/>
              <a:buFont typeface="Arial"/>
              <a:buNone/>
              <a:defRPr b="0" i="0" sz="1800" u="none" cap="none" strike="noStrike">
                <a:solidFill>
                  <a:schemeClr val="dk1"/>
                </a:solidFill>
                <a:latin typeface="Cabin"/>
                <a:ea typeface="Cabin"/>
                <a:cs typeface="Cabin"/>
                <a:sym typeface="Cabin"/>
              </a:defRPr>
            </a:lvl1pPr>
            <a:lvl2pPr lvl="1" marR="0" rtl="0" algn="ctr">
              <a:lnSpc>
                <a:spcPct val="120000"/>
              </a:lnSpc>
              <a:spcBef>
                <a:spcPts val="500"/>
              </a:spcBef>
              <a:spcAft>
                <a:spcPts val="0"/>
              </a:spcAft>
              <a:buClr>
                <a:schemeClr val="accent1"/>
              </a:buClr>
              <a:buSzPts val="1800"/>
              <a:buFont typeface="Arial"/>
              <a:buNone/>
              <a:defRPr b="0" i="0" sz="1800" u="none" cap="none" strike="noStrike">
                <a:solidFill>
                  <a:schemeClr val="dk1"/>
                </a:solidFill>
                <a:latin typeface="Cabin"/>
                <a:ea typeface="Cabin"/>
                <a:cs typeface="Cabin"/>
                <a:sym typeface="Cabin"/>
              </a:defRPr>
            </a:lvl2pPr>
            <a:lvl3pPr lvl="2" marR="0" rtl="0" algn="ctr">
              <a:lnSpc>
                <a:spcPct val="120000"/>
              </a:lnSpc>
              <a:spcBef>
                <a:spcPts val="500"/>
              </a:spcBef>
              <a:spcAft>
                <a:spcPts val="0"/>
              </a:spcAft>
              <a:buClr>
                <a:schemeClr val="accent1"/>
              </a:buClr>
              <a:buSzPts val="1800"/>
              <a:buFont typeface="Arial"/>
              <a:buNone/>
              <a:defRPr b="0" i="0" sz="1800" u="none" cap="none" strike="noStrike">
                <a:solidFill>
                  <a:schemeClr val="dk1"/>
                </a:solidFill>
                <a:latin typeface="Cabin"/>
                <a:ea typeface="Cabin"/>
                <a:cs typeface="Cabin"/>
                <a:sym typeface="Cabin"/>
              </a:defRPr>
            </a:lvl3pPr>
            <a:lvl4pPr lvl="3" marR="0" rtl="0" algn="ctr">
              <a:lnSpc>
                <a:spcPct val="120000"/>
              </a:lnSpc>
              <a:spcBef>
                <a:spcPts val="500"/>
              </a:spcBef>
              <a:spcAft>
                <a:spcPts val="0"/>
              </a:spcAft>
              <a:buClr>
                <a:schemeClr val="accent1"/>
              </a:buClr>
              <a:buSzPts val="1600"/>
              <a:buFont typeface="Arial"/>
              <a:buNone/>
              <a:defRPr b="0" i="0" sz="1600" u="none" cap="none" strike="noStrike">
                <a:solidFill>
                  <a:schemeClr val="dk1"/>
                </a:solidFill>
                <a:latin typeface="Cabin"/>
                <a:ea typeface="Cabin"/>
                <a:cs typeface="Cabin"/>
                <a:sym typeface="Cabin"/>
              </a:defRPr>
            </a:lvl4pPr>
            <a:lvl5pPr lvl="4" marR="0" rtl="0" algn="ctr">
              <a:lnSpc>
                <a:spcPct val="120000"/>
              </a:lnSpc>
              <a:spcBef>
                <a:spcPts val="500"/>
              </a:spcBef>
              <a:spcAft>
                <a:spcPts val="0"/>
              </a:spcAft>
              <a:buClr>
                <a:schemeClr val="accent1"/>
              </a:buClr>
              <a:buSzPts val="1600"/>
              <a:buFont typeface="Arial"/>
              <a:buNone/>
              <a:defRPr b="0" i="0" sz="1600" u="none" cap="none" strike="noStrike">
                <a:solidFill>
                  <a:schemeClr val="dk1"/>
                </a:solidFill>
                <a:latin typeface="Cabin"/>
                <a:ea typeface="Cabin"/>
                <a:cs typeface="Cabin"/>
                <a:sym typeface="Cabin"/>
              </a:defRPr>
            </a:lvl5pPr>
            <a:lvl6pPr lvl="5" marR="0" rtl="0" algn="ctr">
              <a:lnSpc>
                <a:spcPct val="120000"/>
              </a:lnSpc>
              <a:spcBef>
                <a:spcPts val="500"/>
              </a:spcBef>
              <a:spcAft>
                <a:spcPts val="0"/>
              </a:spcAft>
              <a:buClr>
                <a:schemeClr val="accent1"/>
              </a:buClr>
              <a:buSzPts val="1600"/>
              <a:buFont typeface="Arial"/>
              <a:buNone/>
              <a:defRPr b="0" i="0" sz="1600" u="none" cap="none" strike="noStrike">
                <a:solidFill>
                  <a:schemeClr val="dk1"/>
                </a:solidFill>
                <a:latin typeface="Cabin"/>
                <a:ea typeface="Cabin"/>
                <a:cs typeface="Cabin"/>
                <a:sym typeface="Cabin"/>
              </a:defRPr>
            </a:lvl6pPr>
            <a:lvl7pPr lvl="6" marR="0" rtl="0" algn="ctr">
              <a:lnSpc>
                <a:spcPct val="120000"/>
              </a:lnSpc>
              <a:spcBef>
                <a:spcPts val="500"/>
              </a:spcBef>
              <a:spcAft>
                <a:spcPts val="0"/>
              </a:spcAft>
              <a:buClr>
                <a:schemeClr val="accent1"/>
              </a:buClr>
              <a:buSzPts val="1600"/>
              <a:buFont typeface="Arial"/>
              <a:buNone/>
              <a:defRPr b="0" i="0" sz="1600" u="none" cap="none" strike="noStrike">
                <a:solidFill>
                  <a:schemeClr val="dk1"/>
                </a:solidFill>
                <a:latin typeface="Cabin"/>
                <a:ea typeface="Cabin"/>
                <a:cs typeface="Cabin"/>
                <a:sym typeface="Cabin"/>
              </a:defRPr>
            </a:lvl7pPr>
            <a:lvl8pPr lvl="7" marR="0" rtl="0" algn="ctr">
              <a:lnSpc>
                <a:spcPct val="120000"/>
              </a:lnSpc>
              <a:spcBef>
                <a:spcPts val="500"/>
              </a:spcBef>
              <a:spcAft>
                <a:spcPts val="0"/>
              </a:spcAft>
              <a:buClr>
                <a:schemeClr val="accent1"/>
              </a:buClr>
              <a:buSzPts val="1600"/>
              <a:buFont typeface="Arial"/>
              <a:buNone/>
              <a:defRPr b="0" i="0" sz="1600" u="none" cap="none" strike="noStrike">
                <a:solidFill>
                  <a:schemeClr val="dk1"/>
                </a:solidFill>
                <a:latin typeface="Cabin"/>
                <a:ea typeface="Cabin"/>
                <a:cs typeface="Cabin"/>
                <a:sym typeface="Cabin"/>
              </a:defRPr>
            </a:lvl8pPr>
            <a:lvl9pPr lvl="8" marR="0" rtl="0" algn="ctr">
              <a:lnSpc>
                <a:spcPct val="120000"/>
              </a:lnSpc>
              <a:spcBef>
                <a:spcPts val="500"/>
              </a:spcBef>
              <a:spcAft>
                <a:spcPts val="0"/>
              </a:spcAft>
              <a:buClr>
                <a:schemeClr val="accent1"/>
              </a:buClr>
              <a:buSzPts val="1600"/>
              <a:buFont typeface="Arial"/>
              <a:buNone/>
              <a:defRPr b="0" i="0" sz="1600" u="none" cap="none" strike="noStrike">
                <a:solidFill>
                  <a:schemeClr val="dk1"/>
                </a:solidFill>
                <a:latin typeface="Cabin"/>
                <a:ea typeface="Cabin"/>
                <a:cs typeface="Cabin"/>
                <a:sym typeface="Cabin"/>
              </a:defRPr>
            </a:lvl9pPr>
          </a:lstStyle>
          <a:p/>
        </p:txBody>
      </p:sp>
      <p:sp>
        <p:nvSpPr>
          <p:cNvPr id="17" name="Shape 17"/>
          <p:cNvSpPr txBox="1"/>
          <p:nvPr>
            <p:ph idx="10" type="dt"/>
          </p:nvPr>
        </p:nvSpPr>
        <p:spPr>
          <a:xfrm>
            <a:off x="7554138" y="330370"/>
            <a:ext cx="3500715" cy="309201"/>
          </a:xfrm>
          <a:prstGeom prst="rect">
            <a:avLst/>
          </a:prstGeom>
          <a:noFill/>
          <a:ln>
            <a:noFill/>
          </a:ln>
        </p:spPr>
        <p:txBody>
          <a:bodyPr anchorCtr="0" anchor="ctr" bIns="91425" lIns="91425" spcFirstLastPara="1" rIns="91425" wrap="square" tIns="91425"/>
          <a:lstStyle>
            <a:lvl1pPr lvl="0" marR="0" rtl="0" algn="r">
              <a:spcBef>
                <a:spcPts val="0"/>
              </a:spcBef>
              <a:spcAft>
                <a:spcPts val="0"/>
              </a:spcAft>
              <a:buSzPts val="1400"/>
              <a:buNone/>
              <a:defRPr b="0" i="0" sz="1000" u="none" cap="none" strike="noStrike">
                <a:solidFill>
                  <a:srgbClr val="888888"/>
                </a:solidFill>
                <a:latin typeface="Cabin"/>
                <a:ea typeface="Cabin"/>
                <a:cs typeface="Cabin"/>
                <a:sym typeface="Cabin"/>
              </a:defRPr>
            </a:lvl1pPr>
            <a:lvl2pPr lvl="1"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lvl="2"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lvl="3"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lvl="4"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lvl="5"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lvl="6"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lvl="7"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lvl="8"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18" name="Shape 18"/>
          <p:cNvSpPr txBox="1"/>
          <p:nvPr>
            <p:ph idx="11" type="ftr"/>
          </p:nvPr>
        </p:nvSpPr>
        <p:spPr>
          <a:xfrm>
            <a:off x="2416500" y="329307"/>
            <a:ext cx="4973915" cy="309201"/>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000" u="none" cap="none" strike="noStrike">
                <a:solidFill>
                  <a:srgbClr val="888888"/>
                </a:solidFill>
                <a:latin typeface="Cabin"/>
                <a:ea typeface="Cabin"/>
                <a:cs typeface="Cabin"/>
                <a:sym typeface="Cabin"/>
              </a:defRPr>
            </a:lvl1pPr>
            <a:lvl2pPr lvl="1"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lvl="2"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lvl="3"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lvl="4"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lvl="5"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lvl="6"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lvl="7"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lvl="8"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19" name="Shape 19"/>
          <p:cNvSpPr txBox="1"/>
          <p:nvPr>
            <p:ph idx="12" type="sldNum"/>
          </p:nvPr>
        </p:nvSpPr>
        <p:spPr>
          <a:xfrm>
            <a:off x="1437664" y="798973"/>
            <a:ext cx="811019" cy="503578"/>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2800" u="none" cap="none" strike="noStrike">
                <a:solidFill>
                  <a:schemeClr val="accent1"/>
                </a:solidFill>
                <a:latin typeface="Cabin"/>
                <a:ea typeface="Cabin"/>
                <a:cs typeface="Cabin"/>
                <a:sym typeface="Cabin"/>
              </a:defRPr>
            </a:lvl1pPr>
            <a:lvl2pPr indent="0" lvl="1" marL="0" marR="0" rtl="0" algn="r">
              <a:spcBef>
                <a:spcPts val="0"/>
              </a:spcBef>
              <a:buNone/>
              <a:defRPr b="0" i="0" sz="2800" u="none" cap="none" strike="noStrike">
                <a:solidFill>
                  <a:schemeClr val="accent1"/>
                </a:solidFill>
                <a:latin typeface="Cabin"/>
                <a:ea typeface="Cabin"/>
                <a:cs typeface="Cabin"/>
                <a:sym typeface="Cabin"/>
              </a:defRPr>
            </a:lvl2pPr>
            <a:lvl3pPr indent="0" lvl="2" marL="0" marR="0" rtl="0" algn="r">
              <a:spcBef>
                <a:spcPts val="0"/>
              </a:spcBef>
              <a:buNone/>
              <a:defRPr b="0" i="0" sz="2800" u="none" cap="none" strike="noStrike">
                <a:solidFill>
                  <a:schemeClr val="accent1"/>
                </a:solidFill>
                <a:latin typeface="Cabin"/>
                <a:ea typeface="Cabin"/>
                <a:cs typeface="Cabin"/>
                <a:sym typeface="Cabin"/>
              </a:defRPr>
            </a:lvl3pPr>
            <a:lvl4pPr indent="0" lvl="3" marL="0" marR="0" rtl="0" algn="r">
              <a:spcBef>
                <a:spcPts val="0"/>
              </a:spcBef>
              <a:buNone/>
              <a:defRPr b="0" i="0" sz="2800" u="none" cap="none" strike="noStrike">
                <a:solidFill>
                  <a:schemeClr val="accent1"/>
                </a:solidFill>
                <a:latin typeface="Cabin"/>
                <a:ea typeface="Cabin"/>
                <a:cs typeface="Cabin"/>
                <a:sym typeface="Cabin"/>
              </a:defRPr>
            </a:lvl4pPr>
            <a:lvl5pPr indent="0" lvl="4" marL="0" marR="0" rtl="0" algn="r">
              <a:spcBef>
                <a:spcPts val="0"/>
              </a:spcBef>
              <a:buNone/>
              <a:defRPr b="0" i="0" sz="2800" u="none" cap="none" strike="noStrike">
                <a:solidFill>
                  <a:schemeClr val="accent1"/>
                </a:solidFill>
                <a:latin typeface="Cabin"/>
                <a:ea typeface="Cabin"/>
                <a:cs typeface="Cabin"/>
                <a:sym typeface="Cabin"/>
              </a:defRPr>
            </a:lvl5pPr>
            <a:lvl6pPr indent="0" lvl="5" marL="0" marR="0" rtl="0" algn="r">
              <a:spcBef>
                <a:spcPts val="0"/>
              </a:spcBef>
              <a:buNone/>
              <a:defRPr b="0" i="0" sz="2800" u="none" cap="none" strike="noStrike">
                <a:solidFill>
                  <a:schemeClr val="accent1"/>
                </a:solidFill>
                <a:latin typeface="Cabin"/>
                <a:ea typeface="Cabin"/>
                <a:cs typeface="Cabin"/>
                <a:sym typeface="Cabin"/>
              </a:defRPr>
            </a:lvl6pPr>
            <a:lvl7pPr indent="0" lvl="6" marL="0" marR="0" rtl="0" algn="r">
              <a:spcBef>
                <a:spcPts val="0"/>
              </a:spcBef>
              <a:buNone/>
              <a:defRPr b="0" i="0" sz="2800" u="none" cap="none" strike="noStrike">
                <a:solidFill>
                  <a:schemeClr val="accent1"/>
                </a:solidFill>
                <a:latin typeface="Cabin"/>
                <a:ea typeface="Cabin"/>
                <a:cs typeface="Cabin"/>
                <a:sym typeface="Cabin"/>
              </a:defRPr>
            </a:lvl7pPr>
            <a:lvl8pPr indent="0" lvl="7" marL="0" marR="0" rtl="0" algn="r">
              <a:spcBef>
                <a:spcPts val="0"/>
              </a:spcBef>
              <a:buNone/>
              <a:defRPr b="0" i="0" sz="2800" u="none" cap="none" strike="noStrike">
                <a:solidFill>
                  <a:schemeClr val="accent1"/>
                </a:solidFill>
                <a:latin typeface="Cabin"/>
                <a:ea typeface="Cabin"/>
                <a:cs typeface="Cabin"/>
                <a:sym typeface="Cabin"/>
              </a:defRPr>
            </a:lvl8pPr>
            <a:lvl9pPr indent="0" lvl="8" marL="0" marR="0" rtl="0" algn="r">
              <a:spcBef>
                <a:spcPts val="0"/>
              </a:spcBef>
              <a:buNone/>
              <a:defRPr b="0" i="0" sz="2800" u="none" cap="none" strike="noStrike">
                <a:solidFill>
                  <a:schemeClr val="accent1"/>
                </a:solidFill>
                <a:latin typeface="Cabin"/>
                <a:ea typeface="Cabin"/>
                <a:cs typeface="Cabin"/>
                <a:sym typeface="Cabin"/>
              </a:defRPr>
            </a:lvl9pPr>
          </a:lstStyle>
          <a:p>
            <a:pPr indent="0" lvl="0" marL="0">
              <a:spcBef>
                <a:spcPts val="0"/>
              </a:spcBef>
              <a:spcAft>
                <a:spcPts val="0"/>
              </a:spcAft>
              <a:buNone/>
            </a:pPr>
            <a:fld id="{00000000-1234-1234-1234-123412341234}" type="slidenum">
              <a:rPr lang="en-US"/>
              <a:t>‹#›</a:t>
            </a:fld>
            <a:endParaRPr/>
          </a:p>
        </p:txBody>
      </p:sp>
      <p:cxnSp>
        <p:nvCxnSpPr>
          <p:cNvPr id="20" name="Shape 20"/>
          <p:cNvCxnSpPr/>
          <p:nvPr/>
        </p:nvCxnSpPr>
        <p:spPr>
          <a:xfrm>
            <a:off x="2417780" y="3528542"/>
            <a:ext cx="863707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82" name="Shape 82"/>
        <p:cNvGrpSpPr/>
        <p:nvPr/>
      </p:nvGrpSpPr>
      <p:grpSpPr>
        <a:xfrm>
          <a:off x="0" y="0"/>
          <a:ext cx="0" cy="0"/>
          <a:chOff x="0" y="0"/>
          <a:chExt cx="0" cy="0"/>
        </a:xfrm>
      </p:grpSpPr>
      <p:sp>
        <p:nvSpPr>
          <p:cNvPr id="83" name="Shape 83"/>
          <p:cNvSpPr txBox="1"/>
          <p:nvPr>
            <p:ph type="title"/>
          </p:nvPr>
        </p:nvSpPr>
        <p:spPr>
          <a:xfrm>
            <a:off x="1451579" y="804519"/>
            <a:ext cx="9603275" cy="1049235"/>
          </a:xfrm>
          <a:prstGeom prst="rect">
            <a:avLst/>
          </a:prstGeom>
          <a:noFill/>
          <a:ln>
            <a:noFill/>
          </a:ln>
        </p:spPr>
        <p:txBody>
          <a:bodyPr anchorCtr="0" anchor="t" bIns="91425" lIns="91425" spcFirstLastPara="1" rIns="91425" wrap="square" tIns="91425"/>
          <a:lstStyle>
            <a:lvl1pPr lvl="0" marR="0" rtl="0" algn="l">
              <a:lnSpc>
                <a:spcPct val="90000"/>
              </a:lnSpc>
              <a:spcBef>
                <a:spcPts val="0"/>
              </a:spcBef>
              <a:spcAft>
                <a:spcPts val="0"/>
              </a:spcAft>
              <a:buClr>
                <a:schemeClr val="dk1"/>
              </a:buClr>
              <a:buSzPts val="3200"/>
              <a:buFont typeface="Cabin"/>
              <a:buNone/>
              <a:defRPr b="0" i="0" sz="3200" u="none" cap="none" strike="noStrike">
                <a:solidFill>
                  <a:schemeClr val="dk1"/>
                </a:solidFill>
                <a:latin typeface="Cabin"/>
                <a:ea typeface="Cabin"/>
                <a:cs typeface="Cabin"/>
                <a:sym typeface="Cab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4" name="Shape 84"/>
          <p:cNvSpPr txBox="1"/>
          <p:nvPr>
            <p:ph idx="1" type="body"/>
          </p:nvPr>
        </p:nvSpPr>
        <p:spPr>
          <a:xfrm rot="5400000">
            <a:off x="4527910" y="-1060599"/>
            <a:ext cx="3450613" cy="9603275"/>
          </a:xfrm>
          <a:prstGeom prst="rect">
            <a:avLst/>
          </a:prstGeom>
          <a:noFill/>
          <a:ln>
            <a:noFill/>
          </a:ln>
        </p:spPr>
        <p:txBody>
          <a:bodyPr anchorCtr="0" anchor="t" bIns="91425" lIns="91425" spcFirstLastPara="1" rIns="91425" wrap="square" tIns="91425"/>
          <a:lstStyle>
            <a:lvl1pPr indent="-355600" lvl="0" marL="457200" marR="0" rtl="0" algn="l">
              <a:lnSpc>
                <a:spcPct val="120000"/>
              </a:lnSpc>
              <a:spcBef>
                <a:spcPts val="1000"/>
              </a:spcBef>
              <a:spcAft>
                <a:spcPts val="0"/>
              </a:spcAft>
              <a:buClr>
                <a:schemeClr val="accent1"/>
              </a:buClr>
              <a:buSzPts val="2000"/>
              <a:buFont typeface="Arial"/>
              <a:buChar char="•"/>
              <a:defRPr b="0" i="0" sz="2000" u="none" cap="none" strike="noStrike">
                <a:solidFill>
                  <a:schemeClr val="dk1"/>
                </a:solidFill>
                <a:latin typeface="Cabin"/>
                <a:ea typeface="Cabin"/>
                <a:cs typeface="Cabin"/>
                <a:sym typeface="Cabin"/>
              </a:defRPr>
            </a:lvl1pPr>
            <a:lvl2pPr indent="-342900" lvl="1" marL="914400" marR="0" rtl="0" algn="l">
              <a:lnSpc>
                <a:spcPct val="120000"/>
              </a:lnSpc>
              <a:spcBef>
                <a:spcPts val="500"/>
              </a:spcBef>
              <a:spcAft>
                <a:spcPts val="0"/>
              </a:spcAft>
              <a:buClr>
                <a:schemeClr val="accent1"/>
              </a:buClr>
              <a:buSzPts val="1800"/>
              <a:buFont typeface="Arial"/>
              <a:buChar char="•"/>
              <a:defRPr b="0" i="0" sz="1800" u="none" cap="none" strike="noStrike">
                <a:solidFill>
                  <a:schemeClr val="dk1"/>
                </a:solidFill>
                <a:latin typeface="Cabin"/>
                <a:ea typeface="Cabin"/>
                <a:cs typeface="Cabin"/>
                <a:sym typeface="Cabin"/>
              </a:defRPr>
            </a:lvl2pPr>
            <a:lvl3pPr indent="-330200" lvl="2" marL="1371600" marR="0" rtl="0" algn="l">
              <a:lnSpc>
                <a:spcPct val="120000"/>
              </a:lnSpc>
              <a:spcBef>
                <a:spcPts val="500"/>
              </a:spcBef>
              <a:spcAft>
                <a:spcPts val="0"/>
              </a:spcAft>
              <a:buClr>
                <a:schemeClr val="accent1"/>
              </a:buClr>
              <a:buSzPts val="1600"/>
              <a:buFont typeface="Arial"/>
              <a:buChar char="•"/>
              <a:defRPr b="0" i="0" sz="1600" u="none" cap="none" strike="noStrike">
                <a:solidFill>
                  <a:schemeClr val="dk1"/>
                </a:solidFill>
                <a:latin typeface="Cabin"/>
                <a:ea typeface="Cabin"/>
                <a:cs typeface="Cabin"/>
                <a:sym typeface="Cabin"/>
              </a:defRPr>
            </a:lvl3pPr>
            <a:lvl4pPr indent="-317500" lvl="3" marL="1828800" marR="0" rtl="0" algn="l">
              <a:lnSpc>
                <a:spcPct val="120000"/>
              </a:lnSpc>
              <a:spcBef>
                <a:spcPts val="500"/>
              </a:spcBef>
              <a:spcAft>
                <a:spcPts val="0"/>
              </a:spcAft>
              <a:buClr>
                <a:schemeClr val="accent1"/>
              </a:buClr>
              <a:buSzPts val="1400"/>
              <a:buFont typeface="Arial"/>
              <a:buChar char="•"/>
              <a:defRPr b="0" i="0" sz="1400" u="none" cap="none" strike="noStrike">
                <a:solidFill>
                  <a:schemeClr val="dk1"/>
                </a:solidFill>
                <a:latin typeface="Cabin"/>
                <a:ea typeface="Cabin"/>
                <a:cs typeface="Cabin"/>
                <a:sym typeface="Cabin"/>
              </a:defRPr>
            </a:lvl4pPr>
            <a:lvl5pPr indent="-304800" lvl="4" marL="22860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Cabin"/>
                <a:ea typeface="Cabin"/>
                <a:cs typeface="Cabin"/>
                <a:sym typeface="Cabin"/>
              </a:defRPr>
            </a:lvl5pPr>
            <a:lvl6pPr indent="-304800" lvl="5" marL="27432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Cabin"/>
                <a:ea typeface="Cabin"/>
                <a:cs typeface="Cabin"/>
                <a:sym typeface="Cabin"/>
              </a:defRPr>
            </a:lvl6pPr>
            <a:lvl7pPr indent="-304800" lvl="6" marL="32004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Cabin"/>
                <a:ea typeface="Cabin"/>
                <a:cs typeface="Cabin"/>
                <a:sym typeface="Cabin"/>
              </a:defRPr>
            </a:lvl7pPr>
            <a:lvl8pPr indent="-304800" lvl="7" marL="36576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Cabin"/>
                <a:ea typeface="Cabin"/>
                <a:cs typeface="Cabin"/>
                <a:sym typeface="Cabin"/>
              </a:defRPr>
            </a:lvl8pPr>
            <a:lvl9pPr indent="-304800" lvl="8" marL="41148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Cabin"/>
                <a:ea typeface="Cabin"/>
                <a:cs typeface="Cabin"/>
                <a:sym typeface="Cabin"/>
              </a:defRPr>
            </a:lvl9pPr>
          </a:lstStyle>
          <a:p/>
        </p:txBody>
      </p:sp>
      <p:sp>
        <p:nvSpPr>
          <p:cNvPr id="85" name="Shape 85"/>
          <p:cNvSpPr txBox="1"/>
          <p:nvPr>
            <p:ph idx="10" type="dt"/>
          </p:nvPr>
        </p:nvSpPr>
        <p:spPr>
          <a:xfrm>
            <a:off x="7554138" y="330370"/>
            <a:ext cx="3500715" cy="309201"/>
          </a:xfrm>
          <a:prstGeom prst="rect">
            <a:avLst/>
          </a:prstGeom>
          <a:noFill/>
          <a:ln>
            <a:noFill/>
          </a:ln>
        </p:spPr>
        <p:txBody>
          <a:bodyPr anchorCtr="0" anchor="ctr" bIns="91425" lIns="91425" spcFirstLastPara="1" rIns="91425" wrap="square" tIns="91425"/>
          <a:lstStyle>
            <a:lvl1pPr lvl="0" marR="0" rtl="0" algn="r">
              <a:spcBef>
                <a:spcPts val="0"/>
              </a:spcBef>
              <a:spcAft>
                <a:spcPts val="0"/>
              </a:spcAft>
              <a:buSzPts val="1400"/>
              <a:buNone/>
              <a:defRPr sz="1000">
                <a:solidFill>
                  <a:srgbClr val="888888"/>
                </a:solidFill>
                <a:latin typeface="Cabin"/>
                <a:ea typeface="Cabin"/>
                <a:cs typeface="Cabin"/>
                <a:sym typeface="Cabin"/>
              </a:defRPr>
            </a:lvl1pPr>
            <a:lvl2pPr lvl="1"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lvl="2"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lvl="3"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lvl="4"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lvl="5"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lvl="6"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lvl="7"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lvl="8"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86" name="Shape 86"/>
          <p:cNvSpPr txBox="1"/>
          <p:nvPr>
            <p:ph idx="11" type="ftr"/>
          </p:nvPr>
        </p:nvSpPr>
        <p:spPr>
          <a:xfrm>
            <a:off x="1451579" y="329307"/>
            <a:ext cx="5938836" cy="309201"/>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000">
                <a:solidFill>
                  <a:srgbClr val="888888"/>
                </a:solidFill>
                <a:latin typeface="Cabin"/>
                <a:ea typeface="Cabin"/>
                <a:cs typeface="Cabin"/>
                <a:sym typeface="Cabin"/>
              </a:defRPr>
            </a:lvl1pPr>
            <a:lvl2pPr lvl="1"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lvl="2"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lvl="3"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lvl="4"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lvl="5"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lvl="6"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lvl="7"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lvl="8"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87" name="Shape 87"/>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2800">
                <a:solidFill>
                  <a:schemeClr val="accent1"/>
                </a:solidFill>
                <a:latin typeface="Cabin"/>
                <a:ea typeface="Cabin"/>
                <a:cs typeface="Cabin"/>
                <a:sym typeface="Cabin"/>
              </a:defRPr>
            </a:lvl1pPr>
            <a:lvl2pPr indent="0" lvl="1" marL="0" marR="0" rtl="0" algn="r">
              <a:spcBef>
                <a:spcPts val="0"/>
              </a:spcBef>
              <a:buNone/>
              <a:defRPr sz="2800">
                <a:solidFill>
                  <a:schemeClr val="accent1"/>
                </a:solidFill>
                <a:latin typeface="Cabin"/>
                <a:ea typeface="Cabin"/>
                <a:cs typeface="Cabin"/>
                <a:sym typeface="Cabin"/>
              </a:defRPr>
            </a:lvl2pPr>
            <a:lvl3pPr indent="0" lvl="2" marL="0" marR="0" rtl="0" algn="r">
              <a:spcBef>
                <a:spcPts val="0"/>
              </a:spcBef>
              <a:buNone/>
              <a:defRPr sz="2800">
                <a:solidFill>
                  <a:schemeClr val="accent1"/>
                </a:solidFill>
                <a:latin typeface="Cabin"/>
                <a:ea typeface="Cabin"/>
                <a:cs typeface="Cabin"/>
                <a:sym typeface="Cabin"/>
              </a:defRPr>
            </a:lvl3pPr>
            <a:lvl4pPr indent="0" lvl="3" marL="0" marR="0" rtl="0" algn="r">
              <a:spcBef>
                <a:spcPts val="0"/>
              </a:spcBef>
              <a:buNone/>
              <a:defRPr sz="2800">
                <a:solidFill>
                  <a:schemeClr val="accent1"/>
                </a:solidFill>
                <a:latin typeface="Cabin"/>
                <a:ea typeface="Cabin"/>
                <a:cs typeface="Cabin"/>
                <a:sym typeface="Cabin"/>
              </a:defRPr>
            </a:lvl4pPr>
            <a:lvl5pPr indent="0" lvl="4" marL="0" marR="0" rtl="0" algn="r">
              <a:spcBef>
                <a:spcPts val="0"/>
              </a:spcBef>
              <a:buNone/>
              <a:defRPr sz="2800">
                <a:solidFill>
                  <a:schemeClr val="accent1"/>
                </a:solidFill>
                <a:latin typeface="Cabin"/>
                <a:ea typeface="Cabin"/>
                <a:cs typeface="Cabin"/>
                <a:sym typeface="Cabin"/>
              </a:defRPr>
            </a:lvl5pPr>
            <a:lvl6pPr indent="0" lvl="5" marL="0" marR="0" rtl="0" algn="r">
              <a:spcBef>
                <a:spcPts val="0"/>
              </a:spcBef>
              <a:buNone/>
              <a:defRPr sz="2800">
                <a:solidFill>
                  <a:schemeClr val="accent1"/>
                </a:solidFill>
                <a:latin typeface="Cabin"/>
                <a:ea typeface="Cabin"/>
                <a:cs typeface="Cabin"/>
                <a:sym typeface="Cabin"/>
              </a:defRPr>
            </a:lvl6pPr>
            <a:lvl7pPr indent="0" lvl="6" marL="0" marR="0" rtl="0" algn="r">
              <a:spcBef>
                <a:spcPts val="0"/>
              </a:spcBef>
              <a:buNone/>
              <a:defRPr sz="2800">
                <a:solidFill>
                  <a:schemeClr val="accent1"/>
                </a:solidFill>
                <a:latin typeface="Cabin"/>
                <a:ea typeface="Cabin"/>
                <a:cs typeface="Cabin"/>
                <a:sym typeface="Cabin"/>
              </a:defRPr>
            </a:lvl7pPr>
            <a:lvl8pPr indent="0" lvl="7" marL="0" marR="0" rtl="0" algn="r">
              <a:spcBef>
                <a:spcPts val="0"/>
              </a:spcBef>
              <a:buNone/>
              <a:defRPr sz="2800">
                <a:solidFill>
                  <a:schemeClr val="accent1"/>
                </a:solidFill>
                <a:latin typeface="Cabin"/>
                <a:ea typeface="Cabin"/>
                <a:cs typeface="Cabin"/>
                <a:sym typeface="Cabin"/>
              </a:defRPr>
            </a:lvl8pPr>
            <a:lvl9pPr indent="0" lvl="8" marL="0" marR="0" rtl="0" algn="r">
              <a:spcBef>
                <a:spcPts val="0"/>
              </a:spcBef>
              <a:buNone/>
              <a:defRPr sz="2800">
                <a:solidFill>
                  <a:schemeClr val="accent1"/>
                </a:solidFill>
                <a:latin typeface="Cabin"/>
                <a:ea typeface="Cabin"/>
                <a:cs typeface="Cabin"/>
                <a:sym typeface="Cabin"/>
              </a:defRPr>
            </a:lvl9pPr>
          </a:lstStyle>
          <a:p>
            <a:pPr indent="0" lvl="0" marL="0">
              <a:spcBef>
                <a:spcPts val="0"/>
              </a:spcBef>
              <a:spcAft>
                <a:spcPts val="0"/>
              </a:spcAft>
              <a:buNone/>
            </a:pPr>
            <a:fld id="{00000000-1234-1234-1234-123412341234}" type="slidenum">
              <a:rPr lang="en-US"/>
              <a:t>‹#›</a:t>
            </a:fld>
            <a:endParaRPr/>
          </a:p>
        </p:txBody>
      </p:sp>
      <p:cxnSp>
        <p:nvCxnSpPr>
          <p:cNvPr id="88" name="Shape 88"/>
          <p:cNvCxnSpPr/>
          <p:nvPr/>
        </p:nvCxnSpPr>
        <p:spPr>
          <a:xfrm>
            <a:off x="1453896" y="1847088"/>
            <a:ext cx="960752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89" name="Shape 89"/>
        <p:cNvGrpSpPr/>
        <p:nvPr/>
      </p:nvGrpSpPr>
      <p:grpSpPr>
        <a:xfrm>
          <a:off x="0" y="0"/>
          <a:ext cx="0" cy="0"/>
          <a:chOff x="0" y="0"/>
          <a:chExt cx="0" cy="0"/>
        </a:xfrm>
      </p:grpSpPr>
      <p:sp>
        <p:nvSpPr>
          <p:cNvPr id="90" name="Shape 90"/>
          <p:cNvSpPr txBox="1"/>
          <p:nvPr>
            <p:ph type="title"/>
          </p:nvPr>
        </p:nvSpPr>
        <p:spPr>
          <a:xfrm rot="5400000">
            <a:off x="7917038" y="2321047"/>
            <a:ext cx="4659889" cy="1615742"/>
          </a:xfrm>
          <a:prstGeom prst="rect">
            <a:avLst/>
          </a:prstGeom>
          <a:noFill/>
          <a:ln>
            <a:noFill/>
          </a:ln>
        </p:spPr>
        <p:txBody>
          <a:bodyPr anchorCtr="0" anchor="t" bIns="91425" lIns="91425" spcFirstLastPara="1" rIns="91425" wrap="square" tIns="91425"/>
          <a:lstStyle>
            <a:lvl1pPr lvl="0" marR="0" rtl="0" algn="l">
              <a:lnSpc>
                <a:spcPct val="90000"/>
              </a:lnSpc>
              <a:spcBef>
                <a:spcPts val="0"/>
              </a:spcBef>
              <a:spcAft>
                <a:spcPts val="0"/>
              </a:spcAft>
              <a:buClr>
                <a:schemeClr val="dk1"/>
              </a:buClr>
              <a:buSzPts val="3200"/>
              <a:buFont typeface="Cabin"/>
              <a:buNone/>
              <a:defRPr b="0" i="0" sz="3200" u="none" cap="none" strike="noStrike">
                <a:solidFill>
                  <a:schemeClr val="dk1"/>
                </a:solidFill>
                <a:latin typeface="Cabin"/>
                <a:ea typeface="Cabin"/>
                <a:cs typeface="Cabin"/>
                <a:sym typeface="Cab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1" name="Shape 91"/>
          <p:cNvSpPr txBox="1"/>
          <p:nvPr>
            <p:ph idx="1" type="body"/>
          </p:nvPr>
        </p:nvSpPr>
        <p:spPr>
          <a:xfrm rot="5400000">
            <a:off x="3029143" y="-785498"/>
            <a:ext cx="4659889" cy="7828830"/>
          </a:xfrm>
          <a:prstGeom prst="rect">
            <a:avLst/>
          </a:prstGeom>
          <a:noFill/>
          <a:ln>
            <a:noFill/>
          </a:ln>
        </p:spPr>
        <p:txBody>
          <a:bodyPr anchorCtr="0" anchor="t" bIns="91425" lIns="91425" spcFirstLastPara="1" rIns="91425" wrap="square" tIns="91425"/>
          <a:lstStyle>
            <a:lvl1pPr indent="-355600" lvl="0" marL="457200" marR="0" rtl="0" algn="l">
              <a:lnSpc>
                <a:spcPct val="120000"/>
              </a:lnSpc>
              <a:spcBef>
                <a:spcPts val="1000"/>
              </a:spcBef>
              <a:spcAft>
                <a:spcPts val="0"/>
              </a:spcAft>
              <a:buClr>
                <a:schemeClr val="accent1"/>
              </a:buClr>
              <a:buSzPts val="2000"/>
              <a:buFont typeface="Arial"/>
              <a:buChar char="•"/>
              <a:defRPr b="0" i="0" sz="2000" u="none" cap="none" strike="noStrike">
                <a:solidFill>
                  <a:schemeClr val="dk1"/>
                </a:solidFill>
                <a:latin typeface="Cabin"/>
                <a:ea typeface="Cabin"/>
                <a:cs typeface="Cabin"/>
                <a:sym typeface="Cabin"/>
              </a:defRPr>
            </a:lvl1pPr>
            <a:lvl2pPr indent="-342900" lvl="1" marL="914400" marR="0" rtl="0" algn="l">
              <a:lnSpc>
                <a:spcPct val="120000"/>
              </a:lnSpc>
              <a:spcBef>
                <a:spcPts val="500"/>
              </a:spcBef>
              <a:spcAft>
                <a:spcPts val="0"/>
              </a:spcAft>
              <a:buClr>
                <a:schemeClr val="accent1"/>
              </a:buClr>
              <a:buSzPts val="1800"/>
              <a:buFont typeface="Arial"/>
              <a:buChar char="•"/>
              <a:defRPr b="0" i="0" sz="1800" u="none" cap="none" strike="noStrike">
                <a:solidFill>
                  <a:schemeClr val="dk1"/>
                </a:solidFill>
                <a:latin typeface="Cabin"/>
                <a:ea typeface="Cabin"/>
                <a:cs typeface="Cabin"/>
                <a:sym typeface="Cabin"/>
              </a:defRPr>
            </a:lvl2pPr>
            <a:lvl3pPr indent="-330200" lvl="2" marL="1371600" marR="0" rtl="0" algn="l">
              <a:lnSpc>
                <a:spcPct val="120000"/>
              </a:lnSpc>
              <a:spcBef>
                <a:spcPts val="500"/>
              </a:spcBef>
              <a:spcAft>
                <a:spcPts val="0"/>
              </a:spcAft>
              <a:buClr>
                <a:schemeClr val="accent1"/>
              </a:buClr>
              <a:buSzPts val="1600"/>
              <a:buFont typeface="Arial"/>
              <a:buChar char="•"/>
              <a:defRPr b="0" i="0" sz="1600" u="none" cap="none" strike="noStrike">
                <a:solidFill>
                  <a:schemeClr val="dk1"/>
                </a:solidFill>
                <a:latin typeface="Cabin"/>
                <a:ea typeface="Cabin"/>
                <a:cs typeface="Cabin"/>
                <a:sym typeface="Cabin"/>
              </a:defRPr>
            </a:lvl3pPr>
            <a:lvl4pPr indent="-317500" lvl="3" marL="1828800" marR="0" rtl="0" algn="l">
              <a:lnSpc>
                <a:spcPct val="120000"/>
              </a:lnSpc>
              <a:spcBef>
                <a:spcPts val="500"/>
              </a:spcBef>
              <a:spcAft>
                <a:spcPts val="0"/>
              </a:spcAft>
              <a:buClr>
                <a:schemeClr val="accent1"/>
              </a:buClr>
              <a:buSzPts val="1400"/>
              <a:buFont typeface="Arial"/>
              <a:buChar char="•"/>
              <a:defRPr b="0" i="0" sz="1400" u="none" cap="none" strike="noStrike">
                <a:solidFill>
                  <a:schemeClr val="dk1"/>
                </a:solidFill>
                <a:latin typeface="Cabin"/>
                <a:ea typeface="Cabin"/>
                <a:cs typeface="Cabin"/>
                <a:sym typeface="Cabin"/>
              </a:defRPr>
            </a:lvl4pPr>
            <a:lvl5pPr indent="-304800" lvl="4" marL="22860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Cabin"/>
                <a:ea typeface="Cabin"/>
                <a:cs typeface="Cabin"/>
                <a:sym typeface="Cabin"/>
              </a:defRPr>
            </a:lvl5pPr>
            <a:lvl6pPr indent="-304800" lvl="5" marL="27432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Cabin"/>
                <a:ea typeface="Cabin"/>
                <a:cs typeface="Cabin"/>
                <a:sym typeface="Cabin"/>
              </a:defRPr>
            </a:lvl6pPr>
            <a:lvl7pPr indent="-304800" lvl="6" marL="32004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Cabin"/>
                <a:ea typeface="Cabin"/>
                <a:cs typeface="Cabin"/>
                <a:sym typeface="Cabin"/>
              </a:defRPr>
            </a:lvl7pPr>
            <a:lvl8pPr indent="-304800" lvl="7" marL="36576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Cabin"/>
                <a:ea typeface="Cabin"/>
                <a:cs typeface="Cabin"/>
                <a:sym typeface="Cabin"/>
              </a:defRPr>
            </a:lvl8pPr>
            <a:lvl9pPr indent="-304800" lvl="8" marL="41148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Cabin"/>
                <a:ea typeface="Cabin"/>
                <a:cs typeface="Cabin"/>
                <a:sym typeface="Cabin"/>
              </a:defRPr>
            </a:lvl9pPr>
          </a:lstStyle>
          <a:p/>
        </p:txBody>
      </p:sp>
      <p:sp>
        <p:nvSpPr>
          <p:cNvPr id="92" name="Shape 92"/>
          <p:cNvSpPr txBox="1"/>
          <p:nvPr>
            <p:ph idx="10" type="dt"/>
          </p:nvPr>
        </p:nvSpPr>
        <p:spPr>
          <a:xfrm>
            <a:off x="7554138" y="330370"/>
            <a:ext cx="3500715" cy="309201"/>
          </a:xfrm>
          <a:prstGeom prst="rect">
            <a:avLst/>
          </a:prstGeom>
          <a:noFill/>
          <a:ln>
            <a:noFill/>
          </a:ln>
        </p:spPr>
        <p:txBody>
          <a:bodyPr anchorCtr="0" anchor="ctr" bIns="91425" lIns="91425" spcFirstLastPara="1" rIns="91425" wrap="square" tIns="91425"/>
          <a:lstStyle>
            <a:lvl1pPr lvl="0" marR="0" rtl="0" algn="r">
              <a:spcBef>
                <a:spcPts val="0"/>
              </a:spcBef>
              <a:spcAft>
                <a:spcPts val="0"/>
              </a:spcAft>
              <a:buSzPts val="1400"/>
              <a:buNone/>
              <a:defRPr sz="1000">
                <a:solidFill>
                  <a:srgbClr val="888888"/>
                </a:solidFill>
                <a:latin typeface="Cabin"/>
                <a:ea typeface="Cabin"/>
                <a:cs typeface="Cabin"/>
                <a:sym typeface="Cabin"/>
              </a:defRPr>
            </a:lvl1pPr>
            <a:lvl2pPr lvl="1"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lvl="2"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lvl="3"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lvl="4"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lvl="5"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lvl="6"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lvl="7"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lvl="8"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93" name="Shape 93"/>
          <p:cNvSpPr txBox="1"/>
          <p:nvPr>
            <p:ph idx="11" type="ftr"/>
          </p:nvPr>
        </p:nvSpPr>
        <p:spPr>
          <a:xfrm>
            <a:off x="1451579" y="329307"/>
            <a:ext cx="5938836" cy="309201"/>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000">
                <a:solidFill>
                  <a:srgbClr val="888888"/>
                </a:solidFill>
                <a:latin typeface="Cabin"/>
                <a:ea typeface="Cabin"/>
                <a:cs typeface="Cabin"/>
                <a:sym typeface="Cabin"/>
              </a:defRPr>
            </a:lvl1pPr>
            <a:lvl2pPr lvl="1"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lvl="2"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lvl="3"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lvl="4"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lvl="5"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lvl="6"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lvl="7"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lvl="8"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94" name="Shape 94"/>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2800">
                <a:solidFill>
                  <a:schemeClr val="accent1"/>
                </a:solidFill>
                <a:latin typeface="Cabin"/>
                <a:ea typeface="Cabin"/>
                <a:cs typeface="Cabin"/>
                <a:sym typeface="Cabin"/>
              </a:defRPr>
            </a:lvl1pPr>
            <a:lvl2pPr indent="0" lvl="1" marL="0" marR="0" rtl="0" algn="r">
              <a:spcBef>
                <a:spcPts val="0"/>
              </a:spcBef>
              <a:buNone/>
              <a:defRPr sz="2800">
                <a:solidFill>
                  <a:schemeClr val="accent1"/>
                </a:solidFill>
                <a:latin typeface="Cabin"/>
                <a:ea typeface="Cabin"/>
                <a:cs typeface="Cabin"/>
                <a:sym typeface="Cabin"/>
              </a:defRPr>
            </a:lvl2pPr>
            <a:lvl3pPr indent="0" lvl="2" marL="0" marR="0" rtl="0" algn="r">
              <a:spcBef>
                <a:spcPts val="0"/>
              </a:spcBef>
              <a:buNone/>
              <a:defRPr sz="2800">
                <a:solidFill>
                  <a:schemeClr val="accent1"/>
                </a:solidFill>
                <a:latin typeface="Cabin"/>
                <a:ea typeface="Cabin"/>
                <a:cs typeface="Cabin"/>
                <a:sym typeface="Cabin"/>
              </a:defRPr>
            </a:lvl3pPr>
            <a:lvl4pPr indent="0" lvl="3" marL="0" marR="0" rtl="0" algn="r">
              <a:spcBef>
                <a:spcPts val="0"/>
              </a:spcBef>
              <a:buNone/>
              <a:defRPr sz="2800">
                <a:solidFill>
                  <a:schemeClr val="accent1"/>
                </a:solidFill>
                <a:latin typeface="Cabin"/>
                <a:ea typeface="Cabin"/>
                <a:cs typeface="Cabin"/>
                <a:sym typeface="Cabin"/>
              </a:defRPr>
            </a:lvl4pPr>
            <a:lvl5pPr indent="0" lvl="4" marL="0" marR="0" rtl="0" algn="r">
              <a:spcBef>
                <a:spcPts val="0"/>
              </a:spcBef>
              <a:buNone/>
              <a:defRPr sz="2800">
                <a:solidFill>
                  <a:schemeClr val="accent1"/>
                </a:solidFill>
                <a:latin typeface="Cabin"/>
                <a:ea typeface="Cabin"/>
                <a:cs typeface="Cabin"/>
                <a:sym typeface="Cabin"/>
              </a:defRPr>
            </a:lvl5pPr>
            <a:lvl6pPr indent="0" lvl="5" marL="0" marR="0" rtl="0" algn="r">
              <a:spcBef>
                <a:spcPts val="0"/>
              </a:spcBef>
              <a:buNone/>
              <a:defRPr sz="2800">
                <a:solidFill>
                  <a:schemeClr val="accent1"/>
                </a:solidFill>
                <a:latin typeface="Cabin"/>
                <a:ea typeface="Cabin"/>
                <a:cs typeface="Cabin"/>
                <a:sym typeface="Cabin"/>
              </a:defRPr>
            </a:lvl6pPr>
            <a:lvl7pPr indent="0" lvl="6" marL="0" marR="0" rtl="0" algn="r">
              <a:spcBef>
                <a:spcPts val="0"/>
              </a:spcBef>
              <a:buNone/>
              <a:defRPr sz="2800">
                <a:solidFill>
                  <a:schemeClr val="accent1"/>
                </a:solidFill>
                <a:latin typeface="Cabin"/>
                <a:ea typeface="Cabin"/>
                <a:cs typeface="Cabin"/>
                <a:sym typeface="Cabin"/>
              </a:defRPr>
            </a:lvl7pPr>
            <a:lvl8pPr indent="0" lvl="7" marL="0" marR="0" rtl="0" algn="r">
              <a:spcBef>
                <a:spcPts val="0"/>
              </a:spcBef>
              <a:buNone/>
              <a:defRPr sz="2800">
                <a:solidFill>
                  <a:schemeClr val="accent1"/>
                </a:solidFill>
                <a:latin typeface="Cabin"/>
                <a:ea typeface="Cabin"/>
                <a:cs typeface="Cabin"/>
                <a:sym typeface="Cabin"/>
              </a:defRPr>
            </a:lvl8pPr>
            <a:lvl9pPr indent="0" lvl="8" marL="0" marR="0" rtl="0" algn="r">
              <a:spcBef>
                <a:spcPts val="0"/>
              </a:spcBef>
              <a:buNone/>
              <a:defRPr sz="2800">
                <a:solidFill>
                  <a:schemeClr val="accent1"/>
                </a:solidFill>
                <a:latin typeface="Cabin"/>
                <a:ea typeface="Cabin"/>
                <a:cs typeface="Cabin"/>
                <a:sym typeface="Cabin"/>
              </a:defRPr>
            </a:lvl9pPr>
          </a:lstStyle>
          <a:p>
            <a:pPr indent="0" lvl="0" marL="0">
              <a:spcBef>
                <a:spcPts val="0"/>
              </a:spcBef>
              <a:spcAft>
                <a:spcPts val="0"/>
              </a:spcAft>
              <a:buNone/>
            </a:pPr>
            <a:fld id="{00000000-1234-1234-1234-123412341234}" type="slidenum">
              <a:rPr lang="en-US"/>
              <a:t>‹#›</a:t>
            </a:fld>
            <a:endParaRPr/>
          </a:p>
        </p:txBody>
      </p:sp>
      <p:cxnSp>
        <p:nvCxnSpPr>
          <p:cNvPr id="95" name="Shape 95"/>
          <p:cNvCxnSpPr/>
          <p:nvPr/>
        </p:nvCxnSpPr>
        <p:spPr>
          <a:xfrm>
            <a:off x="9439111" y="798973"/>
            <a:ext cx="0" cy="4659889"/>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Shape 22"/>
          <p:cNvSpPr txBox="1"/>
          <p:nvPr>
            <p:ph type="title"/>
          </p:nvPr>
        </p:nvSpPr>
        <p:spPr>
          <a:xfrm>
            <a:off x="1451579" y="804519"/>
            <a:ext cx="9603275" cy="1049235"/>
          </a:xfrm>
          <a:prstGeom prst="rect">
            <a:avLst/>
          </a:prstGeom>
          <a:noFill/>
          <a:ln>
            <a:noFill/>
          </a:ln>
        </p:spPr>
        <p:txBody>
          <a:bodyPr anchorCtr="0" anchor="t" bIns="91425" lIns="91425" spcFirstLastPara="1" rIns="91425" wrap="square" tIns="91425"/>
          <a:lstStyle>
            <a:lvl1pPr lvl="0" marR="0" rtl="0" algn="l">
              <a:lnSpc>
                <a:spcPct val="90000"/>
              </a:lnSpc>
              <a:spcBef>
                <a:spcPts val="0"/>
              </a:spcBef>
              <a:spcAft>
                <a:spcPts val="0"/>
              </a:spcAft>
              <a:buClr>
                <a:schemeClr val="dk1"/>
              </a:buClr>
              <a:buSzPts val="3200"/>
              <a:buFont typeface="Cabin"/>
              <a:buNone/>
              <a:defRPr b="0" i="0" sz="3200" u="none" cap="none" strike="noStrike">
                <a:solidFill>
                  <a:schemeClr val="dk1"/>
                </a:solidFill>
                <a:latin typeface="Cabin"/>
                <a:ea typeface="Cabin"/>
                <a:cs typeface="Cabin"/>
                <a:sym typeface="Cab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3" name="Shape 23"/>
          <p:cNvSpPr txBox="1"/>
          <p:nvPr>
            <p:ph idx="1" type="body"/>
          </p:nvPr>
        </p:nvSpPr>
        <p:spPr>
          <a:xfrm>
            <a:off x="1451579" y="2015732"/>
            <a:ext cx="9603275" cy="3450613"/>
          </a:xfrm>
          <a:prstGeom prst="rect">
            <a:avLst/>
          </a:prstGeom>
          <a:noFill/>
          <a:ln>
            <a:noFill/>
          </a:ln>
        </p:spPr>
        <p:txBody>
          <a:bodyPr anchorCtr="0" anchor="t" bIns="91425" lIns="91425" spcFirstLastPara="1" rIns="91425" wrap="square" tIns="91425"/>
          <a:lstStyle>
            <a:lvl1pPr indent="-355600" lvl="0" marL="457200" marR="0" rtl="0" algn="l">
              <a:lnSpc>
                <a:spcPct val="120000"/>
              </a:lnSpc>
              <a:spcBef>
                <a:spcPts val="1000"/>
              </a:spcBef>
              <a:spcAft>
                <a:spcPts val="0"/>
              </a:spcAft>
              <a:buClr>
                <a:schemeClr val="accent1"/>
              </a:buClr>
              <a:buSzPts val="2000"/>
              <a:buFont typeface="Arial"/>
              <a:buChar char="•"/>
              <a:defRPr b="0" i="0" sz="2000" u="none" cap="none" strike="noStrike">
                <a:solidFill>
                  <a:schemeClr val="dk1"/>
                </a:solidFill>
                <a:latin typeface="Cabin"/>
                <a:ea typeface="Cabin"/>
                <a:cs typeface="Cabin"/>
                <a:sym typeface="Cabin"/>
              </a:defRPr>
            </a:lvl1pPr>
            <a:lvl2pPr indent="-342900" lvl="1" marL="914400" marR="0" rtl="0" algn="l">
              <a:lnSpc>
                <a:spcPct val="120000"/>
              </a:lnSpc>
              <a:spcBef>
                <a:spcPts val="500"/>
              </a:spcBef>
              <a:spcAft>
                <a:spcPts val="0"/>
              </a:spcAft>
              <a:buClr>
                <a:schemeClr val="accent1"/>
              </a:buClr>
              <a:buSzPts val="1800"/>
              <a:buFont typeface="Arial"/>
              <a:buChar char="•"/>
              <a:defRPr b="0" i="0" sz="1800" u="none" cap="none" strike="noStrike">
                <a:solidFill>
                  <a:schemeClr val="dk1"/>
                </a:solidFill>
                <a:latin typeface="Cabin"/>
                <a:ea typeface="Cabin"/>
                <a:cs typeface="Cabin"/>
                <a:sym typeface="Cabin"/>
              </a:defRPr>
            </a:lvl2pPr>
            <a:lvl3pPr indent="-330200" lvl="2" marL="1371600" marR="0" rtl="0" algn="l">
              <a:lnSpc>
                <a:spcPct val="120000"/>
              </a:lnSpc>
              <a:spcBef>
                <a:spcPts val="500"/>
              </a:spcBef>
              <a:spcAft>
                <a:spcPts val="0"/>
              </a:spcAft>
              <a:buClr>
                <a:schemeClr val="accent1"/>
              </a:buClr>
              <a:buSzPts val="1600"/>
              <a:buFont typeface="Arial"/>
              <a:buChar char="•"/>
              <a:defRPr b="0" i="0" sz="1600" u="none" cap="none" strike="noStrike">
                <a:solidFill>
                  <a:schemeClr val="dk1"/>
                </a:solidFill>
                <a:latin typeface="Cabin"/>
                <a:ea typeface="Cabin"/>
                <a:cs typeface="Cabin"/>
                <a:sym typeface="Cabin"/>
              </a:defRPr>
            </a:lvl3pPr>
            <a:lvl4pPr indent="-317500" lvl="3" marL="1828800" marR="0" rtl="0" algn="l">
              <a:lnSpc>
                <a:spcPct val="120000"/>
              </a:lnSpc>
              <a:spcBef>
                <a:spcPts val="500"/>
              </a:spcBef>
              <a:spcAft>
                <a:spcPts val="0"/>
              </a:spcAft>
              <a:buClr>
                <a:schemeClr val="accent1"/>
              </a:buClr>
              <a:buSzPts val="1400"/>
              <a:buFont typeface="Arial"/>
              <a:buChar char="•"/>
              <a:defRPr b="0" i="0" sz="1400" u="none" cap="none" strike="noStrike">
                <a:solidFill>
                  <a:schemeClr val="dk1"/>
                </a:solidFill>
                <a:latin typeface="Cabin"/>
                <a:ea typeface="Cabin"/>
                <a:cs typeface="Cabin"/>
                <a:sym typeface="Cabin"/>
              </a:defRPr>
            </a:lvl4pPr>
            <a:lvl5pPr indent="-304800" lvl="4" marL="22860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Cabin"/>
                <a:ea typeface="Cabin"/>
                <a:cs typeface="Cabin"/>
                <a:sym typeface="Cabin"/>
              </a:defRPr>
            </a:lvl5pPr>
            <a:lvl6pPr indent="-304800" lvl="5" marL="27432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Cabin"/>
                <a:ea typeface="Cabin"/>
                <a:cs typeface="Cabin"/>
                <a:sym typeface="Cabin"/>
              </a:defRPr>
            </a:lvl6pPr>
            <a:lvl7pPr indent="-304800" lvl="6" marL="32004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Cabin"/>
                <a:ea typeface="Cabin"/>
                <a:cs typeface="Cabin"/>
                <a:sym typeface="Cabin"/>
              </a:defRPr>
            </a:lvl7pPr>
            <a:lvl8pPr indent="-304800" lvl="7" marL="36576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Cabin"/>
                <a:ea typeface="Cabin"/>
                <a:cs typeface="Cabin"/>
                <a:sym typeface="Cabin"/>
              </a:defRPr>
            </a:lvl8pPr>
            <a:lvl9pPr indent="-304800" lvl="8" marL="41148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Cabin"/>
                <a:ea typeface="Cabin"/>
                <a:cs typeface="Cabin"/>
                <a:sym typeface="Cabin"/>
              </a:defRPr>
            </a:lvl9pPr>
          </a:lstStyle>
          <a:p/>
        </p:txBody>
      </p:sp>
      <p:sp>
        <p:nvSpPr>
          <p:cNvPr id="24" name="Shape 24"/>
          <p:cNvSpPr txBox="1"/>
          <p:nvPr>
            <p:ph idx="10" type="dt"/>
          </p:nvPr>
        </p:nvSpPr>
        <p:spPr>
          <a:xfrm>
            <a:off x="7554138" y="330370"/>
            <a:ext cx="3500715" cy="309201"/>
          </a:xfrm>
          <a:prstGeom prst="rect">
            <a:avLst/>
          </a:prstGeom>
          <a:noFill/>
          <a:ln>
            <a:noFill/>
          </a:ln>
        </p:spPr>
        <p:txBody>
          <a:bodyPr anchorCtr="0" anchor="ctr" bIns="91425" lIns="91425" spcFirstLastPara="1" rIns="91425" wrap="square" tIns="91425"/>
          <a:lstStyle>
            <a:lvl1pPr lvl="0" marR="0" rtl="0" algn="r">
              <a:spcBef>
                <a:spcPts val="0"/>
              </a:spcBef>
              <a:spcAft>
                <a:spcPts val="0"/>
              </a:spcAft>
              <a:buSzPts val="1400"/>
              <a:buNone/>
              <a:defRPr sz="1000">
                <a:solidFill>
                  <a:srgbClr val="888888"/>
                </a:solidFill>
                <a:latin typeface="Cabin"/>
                <a:ea typeface="Cabin"/>
                <a:cs typeface="Cabin"/>
                <a:sym typeface="Cabin"/>
              </a:defRPr>
            </a:lvl1pPr>
            <a:lvl2pPr lvl="1"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lvl="2"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lvl="3"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lvl="4"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lvl="5"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lvl="6"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lvl="7"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lvl="8"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25" name="Shape 25"/>
          <p:cNvSpPr txBox="1"/>
          <p:nvPr>
            <p:ph idx="11" type="ftr"/>
          </p:nvPr>
        </p:nvSpPr>
        <p:spPr>
          <a:xfrm>
            <a:off x="1451579" y="329307"/>
            <a:ext cx="5938836" cy="309201"/>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000">
                <a:solidFill>
                  <a:srgbClr val="888888"/>
                </a:solidFill>
                <a:latin typeface="Cabin"/>
                <a:ea typeface="Cabin"/>
                <a:cs typeface="Cabin"/>
                <a:sym typeface="Cabin"/>
              </a:defRPr>
            </a:lvl1pPr>
            <a:lvl2pPr lvl="1"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lvl="2"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lvl="3"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lvl="4"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lvl="5"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lvl="6"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lvl="7"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lvl="8"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26" name="Shape 26"/>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2800">
                <a:solidFill>
                  <a:schemeClr val="accent1"/>
                </a:solidFill>
                <a:latin typeface="Cabin"/>
                <a:ea typeface="Cabin"/>
                <a:cs typeface="Cabin"/>
                <a:sym typeface="Cabin"/>
              </a:defRPr>
            </a:lvl1pPr>
            <a:lvl2pPr indent="0" lvl="1" marL="0" marR="0" rtl="0" algn="r">
              <a:spcBef>
                <a:spcPts val="0"/>
              </a:spcBef>
              <a:buNone/>
              <a:defRPr sz="2800">
                <a:solidFill>
                  <a:schemeClr val="accent1"/>
                </a:solidFill>
                <a:latin typeface="Cabin"/>
                <a:ea typeface="Cabin"/>
                <a:cs typeface="Cabin"/>
                <a:sym typeface="Cabin"/>
              </a:defRPr>
            </a:lvl2pPr>
            <a:lvl3pPr indent="0" lvl="2" marL="0" marR="0" rtl="0" algn="r">
              <a:spcBef>
                <a:spcPts val="0"/>
              </a:spcBef>
              <a:buNone/>
              <a:defRPr sz="2800">
                <a:solidFill>
                  <a:schemeClr val="accent1"/>
                </a:solidFill>
                <a:latin typeface="Cabin"/>
                <a:ea typeface="Cabin"/>
                <a:cs typeface="Cabin"/>
                <a:sym typeface="Cabin"/>
              </a:defRPr>
            </a:lvl3pPr>
            <a:lvl4pPr indent="0" lvl="3" marL="0" marR="0" rtl="0" algn="r">
              <a:spcBef>
                <a:spcPts val="0"/>
              </a:spcBef>
              <a:buNone/>
              <a:defRPr sz="2800">
                <a:solidFill>
                  <a:schemeClr val="accent1"/>
                </a:solidFill>
                <a:latin typeface="Cabin"/>
                <a:ea typeface="Cabin"/>
                <a:cs typeface="Cabin"/>
                <a:sym typeface="Cabin"/>
              </a:defRPr>
            </a:lvl4pPr>
            <a:lvl5pPr indent="0" lvl="4" marL="0" marR="0" rtl="0" algn="r">
              <a:spcBef>
                <a:spcPts val="0"/>
              </a:spcBef>
              <a:buNone/>
              <a:defRPr sz="2800">
                <a:solidFill>
                  <a:schemeClr val="accent1"/>
                </a:solidFill>
                <a:latin typeface="Cabin"/>
                <a:ea typeface="Cabin"/>
                <a:cs typeface="Cabin"/>
                <a:sym typeface="Cabin"/>
              </a:defRPr>
            </a:lvl5pPr>
            <a:lvl6pPr indent="0" lvl="5" marL="0" marR="0" rtl="0" algn="r">
              <a:spcBef>
                <a:spcPts val="0"/>
              </a:spcBef>
              <a:buNone/>
              <a:defRPr sz="2800">
                <a:solidFill>
                  <a:schemeClr val="accent1"/>
                </a:solidFill>
                <a:latin typeface="Cabin"/>
                <a:ea typeface="Cabin"/>
                <a:cs typeface="Cabin"/>
                <a:sym typeface="Cabin"/>
              </a:defRPr>
            </a:lvl6pPr>
            <a:lvl7pPr indent="0" lvl="6" marL="0" marR="0" rtl="0" algn="r">
              <a:spcBef>
                <a:spcPts val="0"/>
              </a:spcBef>
              <a:buNone/>
              <a:defRPr sz="2800">
                <a:solidFill>
                  <a:schemeClr val="accent1"/>
                </a:solidFill>
                <a:latin typeface="Cabin"/>
                <a:ea typeface="Cabin"/>
                <a:cs typeface="Cabin"/>
                <a:sym typeface="Cabin"/>
              </a:defRPr>
            </a:lvl7pPr>
            <a:lvl8pPr indent="0" lvl="7" marL="0" marR="0" rtl="0" algn="r">
              <a:spcBef>
                <a:spcPts val="0"/>
              </a:spcBef>
              <a:buNone/>
              <a:defRPr sz="2800">
                <a:solidFill>
                  <a:schemeClr val="accent1"/>
                </a:solidFill>
                <a:latin typeface="Cabin"/>
                <a:ea typeface="Cabin"/>
                <a:cs typeface="Cabin"/>
                <a:sym typeface="Cabin"/>
              </a:defRPr>
            </a:lvl8pPr>
            <a:lvl9pPr indent="0" lvl="8" marL="0" marR="0" rtl="0" algn="r">
              <a:spcBef>
                <a:spcPts val="0"/>
              </a:spcBef>
              <a:buNone/>
              <a:defRPr sz="2800">
                <a:solidFill>
                  <a:schemeClr val="accent1"/>
                </a:solidFill>
                <a:latin typeface="Cabin"/>
                <a:ea typeface="Cabin"/>
                <a:cs typeface="Cabin"/>
                <a:sym typeface="Cabin"/>
              </a:defRPr>
            </a:lvl9pPr>
          </a:lstStyle>
          <a:p>
            <a:pPr indent="0" lvl="0" marL="0">
              <a:spcBef>
                <a:spcPts val="0"/>
              </a:spcBef>
              <a:spcAft>
                <a:spcPts val="0"/>
              </a:spcAft>
              <a:buNone/>
            </a:pPr>
            <a:fld id="{00000000-1234-1234-1234-123412341234}" type="slidenum">
              <a:rPr lang="en-US"/>
              <a:t>‹#›</a:t>
            </a:fld>
            <a:endParaRPr/>
          </a:p>
        </p:txBody>
      </p:sp>
      <p:cxnSp>
        <p:nvCxnSpPr>
          <p:cNvPr id="27" name="Shape 27"/>
          <p:cNvCxnSpPr/>
          <p:nvPr/>
        </p:nvCxnSpPr>
        <p:spPr>
          <a:xfrm>
            <a:off x="1453896" y="1847088"/>
            <a:ext cx="960752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8" name="Shape 28"/>
        <p:cNvGrpSpPr/>
        <p:nvPr/>
      </p:nvGrpSpPr>
      <p:grpSpPr>
        <a:xfrm>
          <a:off x="0" y="0"/>
          <a:ext cx="0" cy="0"/>
          <a:chOff x="0" y="0"/>
          <a:chExt cx="0" cy="0"/>
        </a:xfrm>
      </p:grpSpPr>
      <p:sp>
        <p:nvSpPr>
          <p:cNvPr id="29" name="Shape 29"/>
          <p:cNvSpPr txBox="1"/>
          <p:nvPr>
            <p:ph type="title"/>
          </p:nvPr>
        </p:nvSpPr>
        <p:spPr>
          <a:xfrm>
            <a:off x="1454239" y="1756130"/>
            <a:ext cx="8643154" cy="1887950"/>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dk1"/>
              </a:buClr>
              <a:buSzPts val="3600"/>
              <a:buFont typeface="Cabin"/>
              <a:buNone/>
              <a:defRPr b="0" i="0" sz="3600" u="none" cap="none" strike="noStrike">
                <a:solidFill>
                  <a:schemeClr val="dk1"/>
                </a:solidFill>
                <a:latin typeface="Cabin"/>
                <a:ea typeface="Cabin"/>
                <a:cs typeface="Cabin"/>
                <a:sym typeface="Cab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0" name="Shape 30"/>
          <p:cNvSpPr txBox="1"/>
          <p:nvPr>
            <p:ph idx="1" type="body"/>
          </p:nvPr>
        </p:nvSpPr>
        <p:spPr>
          <a:xfrm>
            <a:off x="1454239" y="3806195"/>
            <a:ext cx="8630446" cy="1012929"/>
          </a:xfrm>
          <a:prstGeom prst="rect">
            <a:avLst/>
          </a:prstGeom>
          <a:noFill/>
          <a:ln>
            <a:noFill/>
          </a:ln>
        </p:spPr>
        <p:txBody>
          <a:bodyPr anchorCtr="0" anchor="t" bIns="91425" lIns="91425" spcFirstLastPara="1" rIns="91425" wrap="square" tIns="91425"/>
          <a:lstStyle>
            <a:lvl1pPr indent="-228600" lvl="0" marL="457200" marR="0" rtl="0" algn="l">
              <a:lnSpc>
                <a:spcPct val="120000"/>
              </a:lnSpc>
              <a:spcBef>
                <a:spcPts val="1000"/>
              </a:spcBef>
              <a:spcAft>
                <a:spcPts val="0"/>
              </a:spcAft>
              <a:buClr>
                <a:schemeClr val="accent1"/>
              </a:buClr>
              <a:buSzPts val="1800"/>
              <a:buFont typeface="Arial"/>
              <a:buNone/>
              <a:defRPr b="0" i="0" sz="1800" u="none" cap="none" strike="noStrike">
                <a:solidFill>
                  <a:schemeClr val="dk1"/>
                </a:solidFill>
                <a:latin typeface="Cabin"/>
                <a:ea typeface="Cabin"/>
                <a:cs typeface="Cabin"/>
                <a:sym typeface="Cabin"/>
              </a:defRPr>
            </a:lvl1pPr>
            <a:lvl2pPr indent="-228600" lvl="1" marL="914400" marR="0" rtl="0" algn="l">
              <a:lnSpc>
                <a:spcPct val="120000"/>
              </a:lnSpc>
              <a:spcBef>
                <a:spcPts val="500"/>
              </a:spcBef>
              <a:spcAft>
                <a:spcPts val="0"/>
              </a:spcAft>
              <a:buClr>
                <a:schemeClr val="accent1"/>
              </a:buClr>
              <a:buSzPts val="1800"/>
              <a:buFont typeface="Arial"/>
              <a:buNone/>
              <a:defRPr b="0" i="0" sz="1800" u="none" cap="none" strike="noStrike">
                <a:solidFill>
                  <a:srgbClr val="888888"/>
                </a:solidFill>
                <a:latin typeface="Cabin"/>
                <a:ea typeface="Cabin"/>
                <a:cs typeface="Cabin"/>
                <a:sym typeface="Cabin"/>
              </a:defRPr>
            </a:lvl2pPr>
            <a:lvl3pPr indent="-228600" lvl="2" marL="1371600" marR="0" rtl="0" algn="l">
              <a:lnSpc>
                <a:spcPct val="120000"/>
              </a:lnSpc>
              <a:spcBef>
                <a:spcPts val="500"/>
              </a:spcBef>
              <a:spcAft>
                <a:spcPts val="0"/>
              </a:spcAft>
              <a:buClr>
                <a:schemeClr val="accent1"/>
              </a:buClr>
              <a:buSzPts val="1800"/>
              <a:buFont typeface="Arial"/>
              <a:buNone/>
              <a:defRPr b="0" i="0" sz="1800" u="none" cap="none" strike="noStrike">
                <a:solidFill>
                  <a:srgbClr val="888888"/>
                </a:solidFill>
                <a:latin typeface="Cabin"/>
                <a:ea typeface="Cabin"/>
                <a:cs typeface="Cabin"/>
                <a:sym typeface="Cabin"/>
              </a:defRPr>
            </a:lvl3pPr>
            <a:lvl4pPr indent="-228600" lvl="3" marL="1828800" marR="0" rtl="0" algn="l">
              <a:lnSpc>
                <a:spcPct val="120000"/>
              </a:lnSpc>
              <a:spcBef>
                <a:spcPts val="500"/>
              </a:spcBef>
              <a:spcAft>
                <a:spcPts val="0"/>
              </a:spcAft>
              <a:buClr>
                <a:schemeClr val="accent1"/>
              </a:buClr>
              <a:buSzPts val="1600"/>
              <a:buFont typeface="Arial"/>
              <a:buNone/>
              <a:defRPr b="0" i="0" sz="1600" u="none" cap="none" strike="noStrike">
                <a:solidFill>
                  <a:srgbClr val="888888"/>
                </a:solidFill>
                <a:latin typeface="Cabin"/>
                <a:ea typeface="Cabin"/>
                <a:cs typeface="Cabin"/>
                <a:sym typeface="Cabin"/>
              </a:defRPr>
            </a:lvl4pPr>
            <a:lvl5pPr indent="-228600" lvl="4" marL="2286000" marR="0" rtl="0" algn="l">
              <a:lnSpc>
                <a:spcPct val="120000"/>
              </a:lnSpc>
              <a:spcBef>
                <a:spcPts val="500"/>
              </a:spcBef>
              <a:spcAft>
                <a:spcPts val="0"/>
              </a:spcAft>
              <a:buClr>
                <a:schemeClr val="accent1"/>
              </a:buClr>
              <a:buSzPts val="1600"/>
              <a:buFont typeface="Arial"/>
              <a:buNone/>
              <a:defRPr b="0" i="0" sz="1600" u="none" cap="none" strike="noStrike">
                <a:solidFill>
                  <a:srgbClr val="888888"/>
                </a:solidFill>
                <a:latin typeface="Cabin"/>
                <a:ea typeface="Cabin"/>
                <a:cs typeface="Cabin"/>
                <a:sym typeface="Cabin"/>
              </a:defRPr>
            </a:lvl5pPr>
            <a:lvl6pPr indent="-228600" lvl="5" marL="2743200" marR="0" rtl="0" algn="l">
              <a:lnSpc>
                <a:spcPct val="120000"/>
              </a:lnSpc>
              <a:spcBef>
                <a:spcPts val="500"/>
              </a:spcBef>
              <a:spcAft>
                <a:spcPts val="0"/>
              </a:spcAft>
              <a:buClr>
                <a:schemeClr val="accent1"/>
              </a:buClr>
              <a:buSzPts val="1600"/>
              <a:buFont typeface="Arial"/>
              <a:buNone/>
              <a:defRPr b="0" i="0" sz="1600" u="none" cap="none" strike="noStrike">
                <a:solidFill>
                  <a:srgbClr val="888888"/>
                </a:solidFill>
                <a:latin typeface="Cabin"/>
                <a:ea typeface="Cabin"/>
                <a:cs typeface="Cabin"/>
                <a:sym typeface="Cabin"/>
              </a:defRPr>
            </a:lvl6pPr>
            <a:lvl7pPr indent="-228600" lvl="6" marL="3200400" marR="0" rtl="0" algn="l">
              <a:lnSpc>
                <a:spcPct val="120000"/>
              </a:lnSpc>
              <a:spcBef>
                <a:spcPts val="500"/>
              </a:spcBef>
              <a:spcAft>
                <a:spcPts val="0"/>
              </a:spcAft>
              <a:buClr>
                <a:schemeClr val="accent1"/>
              </a:buClr>
              <a:buSzPts val="1600"/>
              <a:buFont typeface="Arial"/>
              <a:buNone/>
              <a:defRPr b="0" i="0" sz="1600" u="none" cap="none" strike="noStrike">
                <a:solidFill>
                  <a:srgbClr val="888888"/>
                </a:solidFill>
                <a:latin typeface="Cabin"/>
                <a:ea typeface="Cabin"/>
                <a:cs typeface="Cabin"/>
                <a:sym typeface="Cabin"/>
              </a:defRPr>
            </a:lvl7pPr>
            <a:lvl8pPr indent="-228600" lvl="7" marL="3657600" marR="0" rtl="0" algn="l">
              <a:lnSpc>
                <a:spcPct val="120000"/>
              </a:lnSpc>
              <a:spcBef>
                <a:spcPts val="500"/>
              </a:spcBef>
              <a:spcAft>
                <a:spcPts val="0"/>
              </a:spcAft>
              <a:buClr>
                <a:schemeClr val="accent1"/>
              </a:buClr>
              <a:buSzPts val="1600"/>
              <a:buFont typeface="Arial"/>
              <a:buNone/>
              <a:defRPr b="0" i="0" sz="1600" u="none" cap="none" strike="noStrike">
                <a:solidFill>
                  <a:srgbClr val="888888"/>
                </a:solidFill>
                <a:latin typeface="Cabin"/>
                <a:ea typeface="Cabin"/>
                <a:cs typeface="Cabin"/>
                <a:sym typeface="Cabin"/>
              </a:defRPr>
            </a:lvl8pPr>
            <a:lvl9pPr indent="-228600" lvl="8" marL="4114800" marR="0" rtl="0" algn="l">
              <a:lnSpc>
                <a:spcPct val="120000"/>
              </a:lnSpc>
              <a:spcBef>
                <a:spcPts val="500"/>
              </a:spcBef>
              <a:spcAft>
                <a:spcPts val="0"/>
              </a:spcAft>
              <a:buClr>
                <a:schemeClr val="accent1"/>
              </a:buClr>
              <a:buSzPts val="1600"/>
              <a:buFont typeface="Arial"/>
              <a:buNone/>
              <a:defRPr b="0" i="0" sz="1600" u="none" cap="none" strike="noStrike">
                <a:solidFill>
                  <a:srgbClr val="888888"/>
                </a:solidFill>
                <a:latin typeface="Cabin"/>
                <a:ea typeface="Cabin"/>
                <a:cs typeface="Cabin"/>
                <a:sym typeface="Cabin"/>
              </a:defRPr>
            </a:lvl9pPr>
          </a:lstStyle>
          <a:p/>
        </p:txBody>
      </p:sp>
      <p:sp>
        <p:nvSpPr>
          <p:cNvPr id="31" name="Shape 31"/>
          <p:cNvSpPr txBox="1"/>
          <p:nvPr>
            <p:ph idx="10" type="dt"/>
          </p:nvPr>
        </p:nvSpPr>
        <p:spPr>
          <a:xfrm>
            <a:off x="7554138" y="330370"/>
            <a:ext cx="3500715" cy="309201"/>
          </a:xfrm>
          <a:prstGeom prst="rect">
            <a:avLst/>
          </a:prstGeom>
          <a:noFill/>
          <a:ln>
            <a:noFill/>
          </a:ln>
        </p:spPr>
        <p:txBody>
          <a:bodyPr anchorCtr="0" anchor="ctr" bIns="91425" lIns="91425" spcFirstLastPara="1" rIns="91425" wrap="square" tIns="91425"/>
          <a:lstStyle>
            <a:lvl1pPr lvl="0" marR="0" rtl="0" algn="r">
              <a:spcBef>
                <a:spcPts val="0"/>
              </a:spcBef>
              <a:spcAft>
                <a:spcPts val="0"/>
              </a:spcAft>
              <a:buSzPts val="1400"/>
              <a:buNone/>
              <a:defRPr sz="1000">
                <a:solidFill>
                  <a:srgbClr val="888888"/>
                </a:solidFill>
                <a:latin typeface="Cabin"/>
                <a:ea typeface="Cabin"/>
                <a:cs typeface="Cabin"/>
                <a:sym typeface="Cabin"/>
              </a:defRPr>
            </a:lvl1pPr>
            <a:lvl2pPr lvl="1"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lvl="2"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lvl="3"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lvl="4"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lvl="5"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lvl="6"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lvl="7"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lvl="8"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32" name="Shape 32"/>
          <p:cNvSpPr txBox="1"/>
          <p:nvPr>
            <p:ph idx="11" type="ftr"/>
          </p:nvPr>
        </p:nvSpPr>
        <p:spPr>
          <a:xfrm>
            <a:off x="1451579" y="329307"/>
            <a:ext cx="5938836" cy="309201"/>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000">
                <a:solidFill>
                  <a:srgbClr val="888888"/>
                </a:solidFill>
                <a:latin typeface="Cabin"/>
                <a:ea typeface="Cabin"/>
                <a:cs typeface="Cabin"/>
                <a:sym typeface="Cabin"/>
              </a:defRPr>
            </a:lvl1pPr>
            <a:lvl2pPr lvl="1"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lvl="2"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lvl="3"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lvl="4"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lvl="5"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lvl="6"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lvl="7"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lvl="8"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33" name="Shape 33"/>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2800">
                <a:solidFill>
                  <a:schemeClr val="accent1"/>
                </a:solidFill>
                <a:latin typeface="Cabin"/>
                <a:ea typeface="Cabin"/>
                <a:cs typeface="Cabin"/>
                <a:sym typeface="Cabin"/>
              </a:defRPr>
            </a:lvl1pPr>
            <a:lvl2pPr indent="0" lvl="1" marL="0" marR="0" rtl="0" algn="r">
              <a:spcBef>
                <a:spcPts val="0"/>
              </a:spcBef>
              <a:buNone/>
              <a:defRPr sz="2800">
                <a:solidFill>
                  <a:schemeClr val="accent1"/>
                </a:solidFill>
                <a:latin typeface="Cabin"/>
                <a:ea typeface="Cabin"/>
                <a:cs typeface="Cabin"/>
                <a:sym typeface="Cabin"/>
              </a:defRPr>
            </a:lvl2pPr>
            <a:lvl3pPr indent="0" lvl="2" marL="0" marR="0" rtl="0" algn="r">
              <a:spcBef>
                <a:spcPts val="0"/>
              </a:spcBef>
              <a:buNone/>
              <a:defRPr sz="2800">
                <a:solidFill>
                  <a:schemeClr val="accent1"/>
                </a:solidFill>
                <a:latin typeface="Cabin"/>
                <a:ea typeface="Cabin"/>
                <a:cs typeface="Cabin"/>
                <a:sym typeface="Cabin"/>
              </a:defRPr>
            </a:lvl3pPr>
            <a:lvl4pPr indent="0" lvl="3" marL="0" marR="0" rtl="0" algn="r">
              <a:spcBef>
                <a:spcPts val="0"/>
              </a:spcBef>
              <a:buNone/>
              <a:defRPr sz="2800">
                <a:solidFill>
                  <a:schemeClr val="accent1"/>
                </a:solidFill>
                <a:latin typeface="Cabin"/>
                <a:ea typeface="Cabin"/>
                <a:cs typeface="Cabin"/>
                <a:sym typeface="Cabin"/>
              </a:defRPr>
            </a:lvl4pPr>
            <a:lvl5pPr indent="0" lvl="4" marL="0" marR="0" rtl="0" algn="r">
              <a:spcBef>
                <a:spcPts val="0"/>
              </a:spcBef>
              <a:buNone/>
              <a:defRPr sz="2800">
                <a:solidFill>
                  <a:schemeClr val="accent1"/>
                </a:solidFill>
                <a:latin typeface="Cabin"/>
                <a:ea typeface="Cabin"/>
                <a:cs typeface="Cabin"/>
                <a:sym typeface="Cabin"/>
              </a:defRPr>
            </a:lvl5pPr>
            <a:lvl6pPr indent="0" lvl="5" marL="0" marR="0" rtl="0" algn="r">
              <a:spcBef>
                <a:spcPts val="0"/>
              </a:spcBef>
              <a:buNone/>
              <a:defRPr sz="2800">
                <a:solidFill>
                  <a:schemeClr val="accent1"/>
                </a:solidFill>
                <a:latin typeface="Cabin"/>
                <a:ea typeface="Cabin"/>
                <a:cs typeface="Cabin"/>
                <a:sym typeface="Cabin"/>
              </a:defRPr>
            </a:lvl6pPr>
            <a:lvl7pPr indent="0" lvl="6" marL="0" marR="0" rtl="0" algn="r">
              <a:spcBef>
                <a:spcPts val="0"/>
              </a:spcBef>
              <a:buNone/>
              <a:defRPr sz="2800">
                <a:solidFill>
                  <a:schemeClr val="accent1"/>
                </a:solidFill>
                <a:latin typeface="Cabin"/>
                <a:ea typeface="Cabin"/>
                <a:cs typeface="Cabin"/>
                <a:sym typeface="Cabin"/>
              </a:defRPr>
            </a:lvl7pPr>
            <a:lvl8pPr indent="0" lvl="7" marL="0" marR="0" rtl="0" algn="r">
              <a:spcBef>
                <a:spcPts val="0"/>
              </a:spcBef>
              <a:buNone/>
              <a:defRPr sz="2800">
                <a:solidFill>
                  <a:schemeClr val="accent1"/>
                </a:solidFill>
                <a:latin typeface="Cabin"/>
                <a:ea typeface="Cabin"/>
                <a:cs typeface="Cabin"/>
                <a:sym typeface="Cabin"/>
              </a:defRPr>
            </a:lvl8pPr>
            <a:lvl9pPr indent="0" lvl="8" marL="0" marR="0" rtl="0" algn="r">
              <a:spcBef>
                <a:spcPts val="0"/>
              </a:spcBef>
              <a:buNone/>
              <a:defRPr sz="2800">
                <a:solidFill>
                  <a:schemeClr val="accent1"/>
                </a:solidFill>
                <a:latin typeface="Cabin"/>
                <a:ea typeface="Cabin"/>
                <a:cs typeface="Cabin"/>
                <a:sym typeface="Cabin"/>
              </a:defRPr>
            </a:lvl9pPr>
          </a:lstStyle>
          <a:p>
            <a:pPr indent="0" lvl="0" marL="0">
              <a:spcBef>
                <a:spcPts val="0"/>
              </a:spcBef>
              <a:spcAft>
                <a:spcPts val="0"/>
              </a:spcAft>
              <a:buNone/>
            </a:pPr>
            <a:fld id="{00000000-1234-1234-1234-123412341234}" type="slidenum">
              <a:rPr lang="en-US"/>
              <a:t>‹#›</a:t>
            </a:fld>
            <a:endParaRPr/>
          </a:p>
        </p:txBody>
      </p:sp>
      <p:cxnSp>
        <p:nvCxnSpPr>
          <p:cNvPr id="34" name="Shape 34"/>
          <p:cNvCxnSpPr/>
          <p:nvPr/>
        </p:nvCxnSpPr>
        <p:spPr>
          <a:xfrm>
            <a:off x="1454239" y="3804985"/>
            <a:ext cx="8630446"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5" name="Shape 35"/>
        <p:cNvGrpSpPr/>
        <p:nvPr/>
      </p:nvGrpSpPr>
      <p:grpSpPr>
        <a:xfrm>
          <a:off x="0" y="0"/>
          <a:ext cx="0" cy="0"/>
          <a:chOff x="0" y="0"/>
          <a:chExt cx="0" cy="0"/>
        </a:xfrm>
      </p:grpSpPr>
      <p:sp>
        <p:nvSpPr>
          <p:cNvPr id="36" name="Shape 36"/>
          <p:cNvSpPr txBox="1"/>
          <p:nvPr>
            <p:ph type="title"/>
          </p:nvPr>
        </p:nvSpPr>
        <p:spPr>
          <a:xfrm>
            <a:off x="1449217" y="804889"/>
            <a:ext cx="9605635" cy="1059305"/>
          </a:xfrm>
          <a:prstGeom prst="rect">
            <a:avLst/>
          </a:prstGeom>
          <a:noFill/>
          <a:ln>
            <a:noFill/>
          </a:ln>
        </p:spPr>
        <p:txBody>
          <a:bodyPr anchorCtr="0" anchor="t" bIns="91425" lIns="91425" spcFirstLastPara="1" rIns="91425" wrap="square" tIns="91425"/>
          <a:lstStyle>
            <a:lvl1pPr lvl="0" marR="0" rtl="0" algn="l">
              <a:lnSpc>
                <a:spcPct val="90000"/>
              </a:lnSpc>
              <a:spcBef>
                <a:spcPts val="0"/>
              </a:spcBef>
              <a:spcAft>
                <a:spcPts val="0"/>
              </a:spcAft>
              <a:buClr>
                <a:schemeClr val="dk1"/>
              </a:buClr>
              <a:buSzPts val="3200"/>
              <a:buFont typeface="Cabin"/>
              <a:buNone/>
              <a:defRPr b="0" i="0" sz="3200" u="none" cap="none" strike="noStrike">
                <a:solidFill>
                  <a:schemeClr val="dk1"/>
                </a:solidFill>
                <a:latin typeface="Cabin"/>
                <a:ea typeface="Cabin"/>
                <a:cs typeface="Cabin"/>
                <a:sym typeface="Cab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Shape 37"/>
          <p:cNvSpPr txBox="1"/>
          <p:nvPr>
            <p:ph idx="1" type="body"/>
          </p:nvPr>
        </p:nvSpPr>
        <p:spPr>
          <a:xfrm>
            <a:off x="1447331" y="2010878"/>
            <a:ext cx="4645152" cy="3448595"/>
          </a:xfrm>
          <a:prstGeom prst="rect">
            <a:avLst/>
          </a:prstGeom>
          <a:noFill/>
          <a:ln>
            <a:noFill/>
          </a:ln>
        </p:spPr>
        <p:txBody>
          <a:bodyPr anchorCtr="0" anchor="t" bIns="91425" lIns="91425" spcFirstLastPara="1" rIns="91425" wrap="square" tIns="91425"/>
          <a:lstStyle>
            <a:lvl1pPr indent="-355600" lvl="0" marL="457200" marR="0" rtl="0" algn="l">
              <a:lnSpc>
                <a:spcPct val="120000"/>
              </a:lnSpc>
              <a:spcBef>
                <a:spcPts val="1000"/>
              </a:spcBef>
              <a:spcAft>
                <a:spcPts val="0"/>
              </a:spcAft>
              <a:buClr>
                <a:schemeClr val="accent1"/>
              </a:buClr>
              <a:buSzPts val="2000"/>
              <a:buFont typeface="Arial"/>
              <a:buChar char="•"/>
              <a:defRPr b="0" i="0" sz="2000" u="none" cap="none" strike="noStrike">
                <a:solidFill>
                  <a:schemeClr val="dk1"/>
                </a:solidFill>
                <a:latin typeface="Cabin"/>
                <a:ea typeface="Cabin"/>
                <a:cs typeface="Cabin"/>
                <a:sym typeface="Cabin"/>
              </a:defRPr>
            </a:lvl1pPr>
            <a:lvl2pPr indent="-342900" lvl="1" marL="914400" marR="0" rtl="0" algn="l">
              <a:lnSpc>
                <a:spcPct val="120000"/>
              </a:lnSpc>
              <a:spcBef>
                <a:spcPts val="500"/>
              </a:spcBef>
              <a:spcAft>
                <a:spcPts val="0"/>
              </a:spcAft>
              <a:buClr>
                <a:schemeClr val="accent1"/>
              </a:buClr>
              <a:buSzPts val="1800"/>
              <a:buFont typeface="Arial"/>
              <a:buChar char="•"/>
              <a:defRPr b="0" i="0" sz="1800" u="none" cap="none" strike="noStrike">
                <a:solidFill>
                  <a:schemeClr val="dk1"/>
                </a:solidFill>
                <a:latin typeface="Cabin"/>
                <a:ea typeface="Cabin"/>
                <a:cs typeface="Cabin"/>
                <a:sym typeface="Cabin"/>
              </a:defRPr>
            </a:lvl2pPr>
            <a:lvl3pPr indent="-330200" lvl="2" marL="1371600" marR="0" rtl="0" algn="l">
              <a:lnSpc>
                <a:spcPct val="120000"/>
              </a:lnSpc>
              <a:spcBef>
                <a:spcPts val="500"/>
              </a:spcBef>
              <a:spcAft>
                <a:spcPts val="0"/>
              </a:spcAft>
              <a:buClr>
                <a:schemeClr val="accent1"/>
              </a:buClr>
              <a:buSzPts val="1600"/>
              <a:buFont typeface="Arial"/>
              <a:buChar char="•"/>
              <a:defRPr b="0" i="0" sz="1600" u="none" cap="none" strike="noStrike">
                <a:solidFill>
                  <a:schemeClr val="dk1"/>
                </a:solidFill>
                <a:latin typeface="Cabin"/>
                <a:ea typeface="Cabin"/>
                <a:cs typeface="Cabin"/>
                <a:sym typeface="Cabin"/>
              </a:defRPr>
            </a:lvl3pPr>
            <a:lvl4pPr indent="-317500" lvl="3" marL="1828800" marR="0" rtl="0" algn="l">
              <a:lnSpc>
                <a:spcPct val="120000"/>
              </a:lnSpc>
              <a:spcBef>
                <a:spcPts val="500"/>
              </a:spcBef>
              <a:spcAft>
                <a:spcPts val="0"/>
              </a:spcAft>
              <a:buClr>
                <a:schemeClr val="accent1"/>
              </a:buClr>
              <a:buSzPts val="1400"/>
              <a:buFont typeface="Arial"/>
              <a:buChar char="•"/>
              <a:defRPr b="0" i="0" sz="1400" u="none" cap="none" strike="noStrike">
                <a:solidFill>
                  <a:schemeClr val="dk1"/>
                </a:solidFill>
                <a:latin typeface="Cabin"/>
                <a:ea typeface="Cabin"/>
                <a:cs typeface="Cabin"/>
                <a:sym typeface="Cabin"/>
              </a:defRPr>
            </a:lvl4pPr>
            <a:lvl5pPr indent="-304800" lvl="4" marL="22860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Cabin"/>
                <a:ea typeface="Cabin"/>
                <a:cs typeface="Cabin"/>
                <a:sym typeface="Cabin"/>
              </a:defRPr>
            </a:lvl5pPr>
            <a:lvl6pPr indent="-304800" lvl="5" marL="27432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Cabin"/>
                <a:ea typeface="Cabin"/>
                <a:cs typeface="Cabin"/>
                <a:sym typeface="Cabin"/>
              </a:defRPr>
            </a:lvl6pPr>
            <a:lvl7pPr indent="-304800" lvl="6" marL="32004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Cabin"/>
                <a:ea typeface="Cabin"/>
                <a:cs typeface="Cabin"/>
                <a:sym typeface="Cabin"/>
              </a:defRPr>
            </a:lvl7pPr>
            <a:lvl8pPr indent="-304800" lvl="7" marL="36576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Cabin"/>
                <a:ea typeface="Cabin"/>
                <a:cs typeface="Cabin"/>
                <a:sym typeface="Cabin"/>
              </a:defRPr>
            </a:lvl8pPr>
            <a:lvl9pPr indent="-304800" lvl="8" marL="41148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Cabin"/>
                <a:ea typeface="Cabin"/>
                <a:cs typeface="Cabin"/>
                <a:sym typeface="Cabin"/>
              </a:defRPr>
            </a:lvl9pPr>
          </a:lstStyle>
          <a:p/>
        </p:txBody>
      </p:sp>
      <p:sp>
        <p:nvSpPr>
          <p:cNvPr id="38" name="Shape 38"/>
          <p:cNvSpPr txBox="1"/>
          <p:nvPr>
            <p:ph idx="2" type="body"/>
          </p:nvPr>
        </p:nvSpPr>
        <p:spPr>
          <a:xfrm>
            <a:off x="6413771" y="2017343"/>
            <a:ext cx="4645152" cy="3441520"/>
          </a:xfrm>
          <a:prstGeom prst="rect">
            <a:avLst/>
          </a:prstGeom>
          <a:noFill/>
          <a:ln>
            <a:noFill/>
          </a:ln>
        </p:spPr>
        <p:txBody>
          <a:bodyPr anchorCtr="0" anchor="t" bIns="91425" lIns="91425" spcFirstLastPara="1" rIns="91425" wrap="square" tIns="91425"/>
          <a:lstStyle>
            <a:lvl1pPr indent="-355600" lvl="0" marL="457200" marR="0" rtl="0" algn="l">
              <a:lnSpc>
                <a:spcPct val="120000"/>
              </a:lnSpc>
              <a:spcBef>
                <a:spcPts val="1000"/>
              </a:spcBef>
              <a:spcAft>
                <a:spcPts val="0"/>
              </a:spcAft>
              <a:buClr>
                <a:schemeClr val="accent1"/>
              </a:buClr>
              <a:buSzPts val="2000"/>
              <a:buFont typeface="Arial"/>
              <a:buChar char="•"/>
              <a:defRPr b="0" i="0" sz="2000" u="none" cap="none" strike="noStrike">
                <a:solidFill>
                  <a:schemeClr val="dk1"/>
                </a:solidFill>
                <a:latin typeface="Cabin"/>
                <a:ea typeface="Cabin"/>
                <a:cs typeface="Cabin"/>
                <a:sym typeface="Cabin"/>
              </a:defRPr>
            </a:lvl1pPr>
            <a:lvl2pPr indent="-342900" lvl="1" marL="914400" marR="0" rtl="0" algn="l">
              <a:lnSpc>
                <a:spcPct val="120000"/>
              </a:lnSpc>
              <a:spcBef>
                <a:spcPts val="500"/>
              </a:spcBef>
              <a:spcAft>
                <a:spcPts val="0"/>
              </a:spcAft>
              <a:buClr>
                <a:schemeClr val="accent1"/>
              </a:buClr>
              <a:buSzPts val="1800"/>
              <a:buFont typeface="Arial"/>
              <a:buChar char="•"/>
              <a:defRPr b="0" i="0" sz="1800" u="none" cap="none" strike="noStrike">
                <a:solidFill>
                  <a:schemeClr val="dk1"/>
                </a:solidFill>
                <a:latin typeface="Cabin"/>
                <a:ea typeface="Cabin"/>
                <a:cs typeface="Cabin"/>
                <a:sym typeface="Cabin"/>
              </a:defRPr>
            </a:lvl2pPr>
            <a:lvl3pPr indent="-330200" lvl="2" marL="1371600" marR="0" rtl="0" algn="l">
              <a:lnSpc>
                <a:spcPct val="120000"/>
              </a:lnSpc>
              <a:spcBef>
                <a:spcPts val="500"/>
              </a:spcBef>
              <a:spcAft>
                <a:spcPts val="0"/>
              </a:spcAft>
              <a:buClr>
                <a:schemeClr val="accent1"/>
              </a:buClr>
              <a:buSzPts val="1600"/>
              <a:buFont typeface="Arial"/>
              <a:buChar char="•"/>
              <a:defRPr b="0" i="0" sz="1600" u="none" cap="none" strike="noStrike">
                <a:solidFill>
                  <a:schemeClr val="dk1"/>
                </a:solidFill>
                <a:latin typeface="Cabin"/>
                <a:ea typeface="Cabin"/>
                <a:cs typeface="Cabin"/>
                <a:sym typeface="Cabin"/>
              </a:defRPr>
            </a:lvl3pPr>
            <a:lvl4pPr indent="-317500" lvl="3" marL="1828800" marR="0" rtl="0" algn="l">
              <a:lnSpc>
                <a:spcPct val="120000"/>
              </a:lnSpc>
              <a:spcBef>
                <a:spcPts val="500"/>
              </a:spcBef>
              <a:spcAft>
                <a:spcPts val="0"/>
              </a:spcAft>
              <a:buClr>
                <a:schemeClr val="accent1"/>
              </a:buClr>
              <a:buSzPts val="1400"/>
              <a:buFont typeface="Arial"/>
              <a:buChar char="•"/>
              <a:defRPr b="0" i="0" sz="1400" u="none" cap="none" strike="noStrike">
                <a:solidFill>
                  <a:schemeClr val="dk1"/>
                </a:solidFill>
                <a:latin typeface="Cabin"/>
                <a:ea typeface="Cabin"/>
                <a:cs typeface="Cabin"/>
                <a:sym typeface="Cabin"/>
              </a:defRPr>
            </a:lvl4pPr>
            <a:lvl5pPr indent="-304800" lvl="4" marL="22860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Cabin"/>
                <a:ea typeface="Cabin"/>
                <a:cs typeface="Cabin"/>
                <a:sym typeface="Cabin"/>
              </a:defRPr>
            </a:lvl5pPr>
            <a:lvl6pPr indent="-304800" lvl="5" marL="27432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Cabin"/>
                <a:ea typeface="Cabin"/>
                <a:cs typeface="Cabin"/>
                <a:sym typeface="Cabin"/>
              </a:defRPr>
            </a:lvl6pPr>
            <a:lvl7pPr indent="-304800" lvl="6" marL="32004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Cabin"/>
                <a:ea typeface="Cabin"/>
                <a:cs typeface="Cabin"/>
                <a:sym typeface="Cabin"/>
              </a:defRPr>
            </a:lvl7pPr>
            <a:lvl8pPr indent="-304800" lvl="7" marL="36576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Cabin"/>
                <a:ea typeface="Cabin"/>
                <a:cs typeface="Cabin"/>
                <a:sym typeface="Cabin"/>
              </a:defRPr>
            </a:lvl8pPr>
            <a:lvl9pPr indent="-304800" lvl="8" marL="41148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Cabin"/>
                <a:ea typeface="Cabin"/>
                <a:cs typeface="Cabin"/>
                <a:sym typeface="Cabin"/>
              </a:defRPr>
            </a:lvl9pPr>
          </a:lstStyle>
          <a:p/>
        </p:txBody>
      </p:sp>
      <p:sp>
        <p:nvSpPr>
          <p:cNvPr id="39" name="Shape 39"/>
          <p:cNvSpPr txBox="1"/>
          <p:nvPr>
            <p:ph idx="10" type="dt"/>
          </p:nvPr>
        </p:nvSpPr>
        <p:spPr>
          <a:xfrm>
            <a:off x="7554138" y="330370"/>
            <a:ext cx="3500715" cy="309201"/>
          </a:xfrm>
          <a:prstGeom prst="rect">
            <a:avLst/>
          </a:prstGeom>
          <a:noFill/>
          <a:ln>
            <a:noFill/>
          </a:ln>
        </p:spPr>
        <p:txBody>
          <a:bodyPr anchorCtr="0" anchor="ctr" bIns="91425" lIns="91425" spcFirstLastPara="1" rIns="91425" wrap="square" tIns="91425"/>
          <a:lstStyle>
            <a:lvl1pPr lvl="0" marR="0" rtl="0" algn="r">
              <a:spcBef>
                <a:spcPts val="0"/>
              </a:spcBef>
              <a:spcAft>
                <a:spcPts val="0"/>
              </a:spcAft>
              <a:buSzPts val="1400"/>
              <a:buNone/>
              <a:defRPr sz="1000">
                <a:solidFill>
                  <a:srgbClr val="888888"/>
                </a:solidFill>
                <a:latin typeface="Cabin"/>
                <a:ea typeface="Cabin"/>
                <a:cs typeface="Cabin"/>
                <a:sym typeface="Cabin"/>
              </a:defRPr>
            </a:lvl1pPr>
            <a:lvl2pPr lvl="1"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lvl="2"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lvl="3"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lvl="4"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lvl="5"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lvl="6"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lvl="7"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lvl="8"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40" name="Shape 40"/>
          <p:cNvSpPr txBox="1"/>
          <p:nvPr>
            <p:ph idx="11" type="ftr"/>
          </p:nvPr>
        </p:nvSpPr>
        <p:spPr>
          <a:xfrm>
            <a:off x="1451579" y="329307"/>
            <a:ext cx="5938836" cy="309201"/>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000">
                <a:solidFill>
                  <a:srgbClr val="888888"/>
                </a:solidFill>
                <a:latin typeface="Cabin"/>
                <a:ea typeface="Cabin"/>
                <a:cs typeface="Cabin"/>
                <a:sym typeface="Cabin"/>
              </a:defRPr>
            </a:lvl1pPr>
            <a:lvl2pPr lvl="1"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lvl="2"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lvl="3"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lvl="4"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lvl="5"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lvl="6"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lvl="7"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lvl="8"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41" name="Shape 41"/>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2800">
                <a:solidFill>
                  <a:schemeClr val="accent1"/>
                </a:solidFill>
                <a:latin typeface="Cabin"/>
                <a:ea typeface="Cabin"/>
                <a:cs typeface="Cabin"/>
                <a:sym typeface="Cabin"/>
              </a:defRPr>
            </a:lvl1pPr>
            <a:lvl2pPr indent="0" lvl="1" marL="0" marR="0" rtl="0" algn="r">
              <a:spcBef>
                <a:spcPts val="0"/>
              </a:spcBef>
              <a:buNone/>
              <a:defRPr sz="2800">
                <a:solidFill>
                  <a:schemeClr val="accent1"/>
                </a:solidFill>
                <a:latin typeface="Cabin"/>
                <a:ea typeface="Cabin"/>
                <a:cs typeface="Cabin"/>
                <a:sym typeface="Cabin"/>
              </a:defRPr>
            </a:lvl2pPr>
            <a:lvl3pPr indent="0" lvl="2" marL="0" marR="0" rtl="0" algn="r">
              <a:spcBef>
                <a:spcPts val="0"/>
              </a:spcBef>
              <a:buNone/>
              <a:defRPr sz="2800">
                <a:solidFill>
                  <a:schemeClr val="accent1"/>
                </a:solidFill>
                <a:latin typeface="Cabin"/>
                <a:ea typeface="Cabin"/>
                <a:cs typeface="Cabin"/>
                <a:sym typeface="Cabin"/>
              </a:defRPr>
            </a:lvl3pPr>
            <a:lvl4pPr indent="0" lvl="3" marL="0" marR="0" rtl="0" algn="r">
              <a:spcBef>
                <a:spcPts val="0"/>
              </a:spcBef>
              <a:buNone/>
              <a:defRPr sz="2800">
                <a:solidFill>
                  <a:schemeClr val="accent1"/>
                </a:solidFill>
                <a:latin typeface="Cabin"/>
                <a:ea typeface="Cabin"/>
                <a:cs typeface="Cabin"/>
                <a:sym typeface="Cabin"/>
              </a:defRPr>
            </a:lvl4pPr>
            <a:lvl5pPr indent="0" lvl="4" marL="0" marR="0" rtl="0" algn="r">
              <a:spcBef>
                <a:spcPts val="0"/>
              </a:spcBef>
              <a:buNone/>
              <a:defRPr sz="2800">
                <a:solidFill>
                  <a:schemeClr val="accent1"/>
                </a:solidFill>
                <a:latin typeface="Cabin"/>
                <a:ea typeface="Cabin"/>
                <a:cs typeface="Cabin"/>
                <a:sym typeface="Cabin"/>
              </a:defRPr>
            </a:lvl5pPr>
            <a:lvl6pPr indent="0" lvl="5" marL="0" marR="0" rtl="0" algn="r">
              <a:spcBef>
                <a:spcPts val="0"/>
              </a:spcBef>
              <a:buNone/>
              <a:defRPr sz="2800">
                <a:solidFill>
                  <a:schemeClr val="accent1"/>
                </a:solidFill>
                <a:latin typeface="Cabin"/>
                <a:ea typeface="Cabin"/>
                <a:cs typeface="Cabin"/>
                <a:sym typeface="Cabin"/>
              </a:defRPr>
            </a:lvl6pPr>
            <a:lvl7pPr indent="0" lvl="6" marL="0" marR="0" rtl="0" algn="r">
              <a:spcBef>
                <a:spcPts val="0"/>
              </a:spcBef>
              <a:buNone/>
              <a:defRPr sz="2800">
                <a:solidFill>
                  <a:schemeClr val="accent1"/>
                </a:solidFill>
                <a:latin typeface="Cabin"/>
                <a:ea typeface="Cabin"/>
                <a:cs typeface="Cabin"/>
                <a:sym typeface="Cabin"/>
              </a:defRPr>
            </a:lvl7pPr>
            <a:lvl8pPr indent="0" lvl="7" marL="0" marR="0" rtl="0" algn="r">
              <a:spcBef>
                <a:spcPts val="0"/>
              </a:spcBef>
              <a:buNone/>
              <a:defRPr sz="2800">
                <a:solidFill>
                  <a:schemeClr val="accent1"/>
                </a:solidFill>
                <a:latin typeface="Cabin"/>
                <a:ea typeface="Cabin"/>
                <a:cs typeface="Cabin"/>
                <a:sym typeface="Cabin"/>
              </a:defRPr>
            </a:lvl8pPr>
            <a:lvl9pPr indent="0" lvl="8" marL="0" marR="0" rtl="0" algn="r">
              <a:spcBef>
                <a:spcPts val="0"/>
              </a:spcBef>
              <a:buNone/>
              <a:defRPr sz="2800">
                <a:solidFill>
                  <a:schemeClr val="accent1"/>
                </a:solidFill>
                <a:latin typeface="Cabin"/>
                <a:ea typeface="Cabin"/>
                <a:cs typeface="Cabin"/>
                <a:sym typeface="Cabin"/>
              </a:defRPr>
            </a:lvl9pPr>
          </a:lstStyle>
          <a:p>
            <a:pPr indent="0" lvl="0" marL="0">
              <a:spcBef>
                <a:spcPts val="0"/>
              </a:spcBef>
              <a:spcAft>
                <a:spcPts val="0"/>
              </a:spcAft>
              <a:buNone/>
            </a:pPr>
            <a:fld id="{00000000-1234-1234-1234-123412341234}" type="slidenum">
              <a:rPr lang="en-US"/>
              <a:t>‹#›</a:t>
            </a:fld>
            <a:endParaRPr/>
          </a:p>
        </p:txBody>
      </p:sp>
      <p:cxnSp>
        <p:nvCxnSpPr>
          <p:cNvPr id="42" name="Shape 42"/>
          <p:cNvCxnSpPr/>
          <p:nvPr/>
        </p:nvCxnSpPr>
        <p:spPr>
          <a:xfrm>
            <a:off x="1453896" y="1847088"/>
            <a:ext cx="960752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3" name="Shape 43"/>
        <p:cNvGrpSpPr/>
        <p:nvPr/>
      </p:nvGrpSpPr>
      <p:grpSpPr>
        <a:xfrm>
          <a:off x="0" y="0"/>
          <a:ext cx="0" cy="0"/>
          <a:chOff x="0" y="0"/>
          <a:chExt cx="0" cy="0"/>
        </a:xfrm>
      </p:grpSpPr>
      <p:sp>
        <p:nvSpPr>
          <p:cNvPr id="44" name="Shape 44"/>
          <p:cNvSpPr txBox="1"/>
          <p:nvPr>
            <p:ph type="title"/>
          </p:nvPr>
        </p:nvSpPr>
        <p:spPr>
          <a:xfrm>
            <a:off x="1447191" y="804163"/>
            <a:ext cx="9607661" cy="1056319"/>
          </a:xfrm>
          <a:prstGeom prst="rect">
            <a:avLst/>
          </a:prstGeom>
          <a:noFill/>
          <a:ln>
            <a:noFill/>
          </a:ln>
        </p:spPr>
        <p:txBody>
          <a:bodyPr anchorCtr="0" anchor="t" bIns="91425" lIns="91425" spcFirstLastPara="1" rIns="91425" wrap="square" tIns="91425"/>
          <a:lstStyle>
            <a:lvl1pPr lvl="0" marR="0" rtl="0" algn="l">
              <a:lnSpc>
                <a:spcPct val="90000"/>
              </a:lnSpc>
              <a:spcBef>
                <a:spcPts val="0"/>
              </a:spcBef>
              <a:spcAft>
                <a:spcPts val="0"/>
              </a:spcAft>
              <a:buClr>
                <a:schemeClr val="dk1"/>
              </a:buClr>
              <a:buSzPts val="3200"/>
              <a:buFont typeface="Cabin"/>
              <a:buNone/>
              <a:defRPr b="0" i="0" sz="3200" u="none" cap="none" strike="noStrike">
                <a:solidFill>
                  <a:schemeClr val="dk1"/>
                </a:solidFill>
                <a:latin typeface="Cabin"/>
                <a:ea typeface="Cabin"/>
                <a:cs typeface="Cabin"/>
                <a:sym typeface="Cab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5" name="Shape 45"/>
          <p:cNvSpPr txBox="1"/>
          <p:nvPr>
            <p:ph idx="1" type="body"/>
          </p:nvPr>
        </p:nvSpPr>
        <p:spPr>
          <a:xfrm>
            <a:off x="1447191" y="2019549"/>
            <a:ext cx="4645152" cy="801943"/>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1000"/>
              </a:spcBef>
              <a:spcAft>
                <a:spcPts val="0"/>
              </a:spcAft>
              <a:buClr>
                <a:schemeClr val="accent1"/>
              </a:buClr>
              <a:buSzPts val="2200"/>
              <a:buFont typeface="Arial"/>
              <a:buNone/>
              <a:defRPr b="0" i="0" sz="2200" u="none" cap="none" strike="noStrike">
                <a:solidFill>
                  <a:schemeClr val="accent1"/>
                </a:solidFill>
                <a:latin typeface="Cabin"/>
                <a:ea typeface="Cabin"/>
                <a:cs typeface="Cabin"/>
                <a:sym typeface="Cabin"/>
              </a:defRPr>
            </a:lvl1pPr>
            <a:lvl2pPr indent="-228600" lvl="1" marL="914400" marR="0" rtl="0" algn="l">
              <a:lnSpc>
                <a:spcPct val="120000"/>
              </a:lnSpc>
              <a:spcBef>
                <a:spcPts val="500"/>
              </a:spcBef>
              <a:spcAft>
                <a:spcPts val="0"/>
              </a:spcAft>
              <a:buClr>
                <a:schemeClr val="accent1"/>
              </a:buClr>
              <a:buSzPts val="2000"/>
              <a:buFont typeface="Arial"/>
              <a:buNone/>
              <a:defRPr b="1" i="0" sz="2000" u="none" cap="none" strike="noStrike">
                <a:solidFill>
                  <a:schemeClr val="dk1"/>
                </a:solidFill>
                <a:latin typeface="Cabin"/>
                <a:ea typeface="Cabin"/>
                <a:cs typeface="Cabin"/>
                <a:sym typeface="Cabin"/>
              </a:defRPr>
            </a:lvl2pPr>
            <a:lvl3pPr indent="-228600" lvl="2" marL="1371600" marR="0" rtl="0" algn="l">
              <a:lnSpc>
                <a:spcPct val="120000"/>
              </a:lnSpc>
              <a:spcBef>
                <a:spcPts val="500"/>
              </a:spcBef>
              <a:spcAft>
                <a:spcPts val="0"/>
              </a:spcAft>
              <a:buClr>
                <a:schemeClr val="accent1"/>
              </a:buClr>
              <a:buSzPts val="1800"/>
              <a:buFont typeface="Arial"/>
              <a:buNone/>
              <a:defRPr b="1" i="0" sz="1800" u="none" cap="none" strike="noStrike">
                <a:solidFill>
                  <a:schemeClr val="dk1"/>
                </a:solidFill>
                <a:latin typeface="Cabin"/>
                <a:ea typeface="Cabin"/>
                <a:cs typeface="Cabin"/>
                <a:sym typeface="Cabin"/>
              </a:defRPr>
            </a:lvl3pPr>
            <a:lvl4pPr indent="-228600" lvl="3" marL="1828800" marR="0" rtl="0" algn="l">
              <a:lnSpc>
                <a:spcPct val="120000"/>
              </a:lnSpc>
              <a:spcBef>
                <a:spcPts val="500"/>
              </a:spcBef>
              <a:spcAft>
                <a:spcPts val="0"/>
              </a:spcAft>
              <a:buClr>
                <a:schemeClr val="accent1"/>
              </a:buClr>
              <a:buSzPts val="1600"/>
              <a:buFont typeface="Arial"/>
              <a:buNone/>
              <a:defRPr b="1" i="0" sz="1600" u="none" cap="none" strike="noStrike">
                <a:solidFill>
                  <a:schemeClr val="dk1"/>
                </a:solidFill>
                <a:latin typeface="Cabin"/>
                <a:ea typeface="Cabin"/>
                <a:cs typeface="Cabin"/>
                <a:sym typeface="Cabin"/>
              </a:defRPr>
            </a:lvl4pPr>
            <a:lvl5pPr indent="-228600" lvl="4" marL="2286000" marR="0" rtl="0" algn="l">
              <a:lnSpc>
                <a:spcPct val="120000"/>
              </a:lnSpc>
              <a:spcBef>
                <a:spcPts val="500"/>
              </a:spcBef>
              <a:spcAft>
                <a:spcPts val="0"/>
              </a:spcAft>
              <a:buClr>
                <a:schemeClr val="accent1"/>
              </a:buClr>
              <a:buSzPts val="1600"/>
              <a:buFont typeface="Arial"/>
              <a:buNone/>
              <a:defRPr b="1" i="0" sz="1600" u="none" cap="none" strike="noStrike">
                <a:solidFill>
                  <a:schemeClr val="dk1"/>
                </a:solidFill>
                <a:latin typeface="Cabin"/>
                <a:ea typeface="Cabin"/>
                <a:cs typeface="Cabin"/>
                <a:sym typeface="Cabin"/>
              </a:defRPr>
            </a:lvl5pPr>
            <a:lvl6pPr indent="-228600" lvl="5" marL="2743200" marR="0" rtl="0" algn="l">
              <a:lnSpc>
                <a:spcPct val="120000"/>
              </a:lnSpc>
              <a:spcBef>
                <a:spcPts val="500"/>
              </a:spcBef>
              <a:spcAft>
                <a:spcPts val="0"/>
              </a:spcAft>
              <a:buClr>
                <a:schemeClr val="accent1"/>
              </a:buClr>
              <a:buSzPts val="1600"/>
              <a:buFont typeface="Arial"/>
              <a:buNone/>
              <a:defRPr b="1" i="0" sz="1600" u="none" cap="none" strike="noStrike">
                <a:solidFill>
                  <a:schemeClr val="dk1"/>
                </a:solidFill>
                <a:latin typeface="Cabin"/>
                <a:ea typeface="Cabin"/>
                <a:cs typeface="Cabin"/>
                <a:sym typeface="Cabin"/>
              </a:defRPr>
            </a:lvl6pPr>
            <a:lvl7pPr indent="-228600" lvl="6" marL="3200400" marR="0" rtl="0" algn="l">
              <a:lnSpc>
                <a:spcPct val="120000"/>
              </a:lnSpc>
              <a:spcBef>
                <a:spcPts val="500"/>
              </a:spcBef>
              <a:spcAft>
                <a:spcPts val="0"/>
              </a:spcAft>
              <a:buClr>
                <a:schemeClr val="accent1"/>
              </a:buClr>
              <a:buSzPts val="1600"/>
              <a:buFont typeface="Arial"/>
              <a:buNone/>
              <a:defRPr b="1" i="0" sz="1600" u="none" cap="none" strike="noStrike">
                <a:solidFill>
                  <a:schemeClr val="dk1"/>
                </a:solidFill>
                <a:latin typeface="Cabin"/>
                <a:ea typeface="Cabin"/>
                <a:cs typeface="Cabin"/>
                <a:sym typeface="Cabin"/>
              </a:defRPr>
            </a:lvl7pPr>
            <a:lvl8pPr indent="-228600" lvl="7" marL="3657600" marR="0" rtl="0" algn="l">
              <a:lnSpc>
                <a:spcPct val="120000"/>
              </a:lnSpc>
              <a:spcBef>
                <a:spcPts val="500"/>
              </a:spcBef>
              <a:spcAft>
                <a:spcPts val="0"/>
              </a:spcAft>
              <a:buClr>
                <a:schemeClr val="accent1"/>
              </a:buClr>
              <a:buSzPts val="1600"/>
              <a:buFont typeface="Arial"/>
              <a:buNone/>
              <a:defRPr b="1" i="0" sz="1600" u="none" cap="none" strike="noStrike">
                <a:solidFill>
                  <a:schemeClr val="dk1"/>
                </a:solidFill>
                <a:latin typeface="Cabin"/>
                <a:ea typeface="Cabin"/>
                <a:cs typeface="Cabin"/>
                <a:sym typeface="Cabin"/>
              </a:defRPr>
            </a:lvl8pPr>
            <a:lvl9pPr indent="-228600" lvl="8" marL="4114800" marR="0" rtl="0" algn="l">
              <a:lnSpc>
                <a:spcPct val="120000"/>
              </a:lnSpc>
              <a:spcBef>
                <a:spcPts val="500"/>
              </a:spcBef>
              <a:spcAft>
                <a:spcPts val="0"/>
              </a:spcAft>
              <a:buClr>
                <a:schemeClr val="accent1"/>
              </a:buClr>
              <a:buSzPts val="1600"/>
              <a:buFont typeface="Arial"/>
              <a:buNone/>
              <a:defRPr b="1" i="0" sz="1600" u="none" cap="none" strike="noStrike">
                <a:solidFill>
                  <a:schemeClr val="dk1"/>
                </a:solidFill>
                <a:latin typeface="Cabin"/>
                <a:ea typeface="Cabin"/>
                <a:cs typeface="Cabin"/>
                <a:sym typeface="Cabin"/>
              </a:defRPr>
            </a:lvl9pPr>
          </a:lstStyle>
          <a:p/>
        </p:txBody>
      </p:sp>
      <p:sp>
        <p:nvSpPr>
          <p:cNvPr id="46" name="Shape 46"/>
          <p:cNvSpPr txBox="1"/>
          <p:nvPr>
            <p:ph idx="2" type="body"/>
          </p:nvPr>
        </p:nvSpPr>
        <p:spPr>
          <a:xfrm>
            <a:off x="1447191" y="2824269"/>
            <a:ext cx="4645152" cy="2644457"/>
          </a:xfrm>
          <a:prstGeom prst="rect">
            <a:avLst/>
          </a:prstGeom>
          <a:noFill/>
          <a:ln>
            <a:noFill/>
          </a:ln>
        </p:spPr>
        <p:txBody>
          <a:bodyPr anchorCtr="0" anchor="t" bIns="91425" lIns="91425" spcFirstLastPara="1" rIns="91425" wrap="square" tIns="91425"/>
          <a:lstStyle>
            <a:lvl1pPr indent="-355600" lvl="0" marL="457200" marR="0" rtl="0" algn="l">
              <a:lnSpc>
                <a:spcPct val="120000"/>
              </a:lnSpc>
              <a:spcBef>
                <a:spcPts val="1000"/>
              </a:spcBef>
              <a:spcAft>
                <a:spcPts val="0"/>
              </a:spcAft>
              <a:buClr>
                <a:schemeClr val="accent1"/>
              </a:buClr>
              <a:buSzPts val="2000"/>
              <a:buFont typeface="Arial"/>
              <a:buChar char="•"/>
              <a:defRPr b="0" i="0" sz="2000" u="none" cap="none" strike="noStrike">
                <a:solidFill>
                  <a:schemeClr val="dk1"/>
                </a:solidFill>
                <a:latin typeface="Cabin"/>
                <a:ea typeface="Cabin"/>
                <a:cs typeface="Cabin"/>
                <a:sym typeface="Cabin"/>
              </a:defRPr>
            </a:lvl1pPr>
            <a:lvl2pPr indent="-342900" lvl="1" marL="914400" marR="0" rtl="0" algn="l">
              <a:lnSpc>
                <a:spcPct val="120000"/>
              </a:lnSpc>
              <a:spcBef>
                <a:spcPts val="500"/>
              </a:spcBef>
              <a:spcAft>
                <a:spcPts val="0"/>
              </a:spcAft>
              <a:buClr>
                <a:schemeClr val="accent1"/>
              </a:buClr>
              <a:buSzPts val="1800"/>
              <a:buFont typeface="Arial"/>
              <a:buChar char="•"/>
              <a:defRPr b="0" i="0" sz="1800" u="none" cap="none" strike="noStrike">
                <a:solidFill>
                  <a:schemeClr val="dk1"/>
                </a:solidFill>
                <a:latin typeface="Cabin"/>
                <a:ea typeface="Cabin"/>
                <a:cs typeface="Cabin"/>
                <a:sym typeface="Cabin"/>
              </a:defRPr>
            </a:lvl2pPr>
            <a:lvl3pPr indent="-330200" lvl="2" marL="1371600" marR="0" rtl="0" algn="l">
              <a:lnSpc>
                <a:spcPct val="120000"/>
              </a:lnSpc>
              <a:spcBef>
                <a:spcPts val="500"/>
              </a:spcBef>
              <a:spcAft>
                <a:spcPts val="0"/>
              </a:spcAft>
              <a:buClr>
                <a:schemeClr val="accent1"/>
              </a:buClr>
              <a:buSzPts val="1600"/>
              <a:buFont typeface="Arial"/>
              <a:buChar char="•"/>
              <a:defRPr b="0" i="0" sz="1600" u="none" cap="none" strike="noStrike">
                <a:solidFill>
                  <a:schemeClr val="dk1"/>
                </a:solidFill>
                <a:latin typeface="Cabin"/>
                <a:ea typeface="Cabin"/>
                <a:cs typeface="Cabin"/>
                <a:sym typeface="Cabin"/>
              </a:defRPr>
            </a:lvl3pPr>
            <a:lvl4pPr indent="-317500" lvl="3" marL="1828800" marR="0" rtl="0" algn="l">
              <a:lnSpc>
                <a:spcPct val="120000"/>
              </a:lnSpc>
              <a:spcBef>
                <a:spcPts val="500"/>
              </a:spcBef>
              <a:spcAft>
                <a:spcPts val="0"/>
              </a:spcAft>
              <a:buClr>
                <a:schemeClr val="accent1"/>
              </a:buClr>
              <a:buSzPts val="1400"/>
              <a:buFont typeface="Arial"/>
              <a:buChar char="•"/>
              <a:defRPr b="0" i="0" sz="1400" u="none" cap="none" strike="noStrike">
                <a:solidFill>
                  <a:schemeClr val="dk1"/>
                </a:solidFill>
                <a:latin typeface="Cabin"/>
                <a:ea typeface="Cabin"/>
                <a:cs typeface="Cabin"/>
                <a:sym typeface="Cabin"/>
              </a:defRPr>
            </a:lvl4pPr>
            <a:lvl5pPr indent="-304800" lvl="4" marL="22860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Cabin"/>
                <a:ea typeface="Cabin"/>
                <a:cs typeface="Cabin"/>
                <a:sym typeface="Cabin"/>
              </a:defRPr>
            </a:lvl5pPr>
            <a:lvl6pPr indent="-304800" lvl="5" marL="27432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Cabin"/>
                <a:ea typeface="Cabin"/>
                <a:cs typeface="Cabin"/>
                <a:sym typeface="Cabin"/>
              </a:defRPr>
            </a:lvl6pPr>
            <a:lvl7pPr indent="-304800" lvl="6" marL="32004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Cabin"/>
                <a:ea typeface="Cabin"/>
                <a:cs typeface="Cabin"/>
                <a:sym typeface="Cabin"/>
              </a:defRPr>
            </a:lvl7pPr>
            <a:lvl8pPr indent="-304800" lvl="7" marL="36576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Cabin"/>
                <a:ea typeface="Cabin"/>
                <a:cs typeface="Cabin"/>
                <a:sym typeface="Cabin"/>
              </a:defRPr>
            </a:lvl8pPr>
            <a:lvl9pPr indent="-304800" lvl="8" marL="41148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Cabin"/>
                <a:ea typeface="Cabin"/>
                <a:cs typeface="Cabin"/>
                <a:sym typeface="Cabin"/>
              </a:defRPr>
            </a:lvl9pPr>
          </a:lstStyle>
          <a:p/>
        </p:txBody>
      </p:sp>
      <p:sp>
        <p:nvSpPr>
          <p:cNvPr id="47" name="Shape 47"/>
          <p:cNvSpPr txBox="1"/>
          <p:nvPr>
            <p:ph idx="3" type="body"/>
          </p:nvPr>
        </p:nvSpPr>
        <p:spPr>
          <a:xfrm>
            <a:off x="6412362" y="2023003"/>
            <a:ext cx="4645152" cy="802237"/>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1000"/>
              </a:spcBef>
              <a:spcAft>
                <a:spcPts val="0"/>
              </a:spcAft>
              <a:buClr>
                <a:schemeClr val="accent1"/>
              </a:buClr>
              <a:buSzPts val="2200"/>
              <a:buFont typeface="Arial"/>
              <a:buNone/>
              <a:defRPr b="0" i="0" sz="2200" u="none" cap="none" strike="noStrike">
                <a:solidFill>
                  <a:schemeClr val="accent1"/>
                </a:solidFill>
                <a:latin typeface="Cabin"/>
                <a:ea typeface="Cabin"/>
                <a:cs typeface="Cabin"/>
                <a:sym typeface="Cabin"/>
              </a:defRPr>
            </a:lvl1pPr>
            <a:lvl2pPr indent="-228600" lvl="1" marL="914400" marR="0" rtl="0" algn="l">
              <a:lnSpc>
                <a:spcPct val="120000"/>
              </a:lnSpc>
              <a:spcBef>
                <a:spcPts val="500"/>
              </a:spcBef>
              <a:spcAft>
                <a:spcPts val="0"/>
              </a:spcAft>
              <a:buClr>
                <a:schemeClr val="accent1"/>
              </a:buClr>
              <a:buSzPts val="2000"/>
              <a:buFont typeface="Arial"/>
              <a:buNone/>
              <a:defRPr b="1" i="0" sz="2000" u="none" cap="none" strike="noStrike">
                <a:solidFill>
                  <a:schemeClr val="dk1"/>
                </a:solidFill>
                <a:latin typeface="Cabin"/>
                <a:ea typeface="Cabin"/>
                <a:cs typeface="Cabin"/>
                <a:sym typeface="Cabin"/>
              </a:defRPr>
            </a:lvl2pPr>
            <a:lvl3pPr indent="-228600" lvl="2" marL="1371600" marR="0" rtl="0" algn="l">
              <a:lnSpc>
                <a:spcPct val="120000"/>
              </a:lnSpc>
              <a:spcBef>
                <a:spcPts val="500"/>
              </a:spcBef>
              <a:spcAft>
                <a:spcPts val="0"/>
              </a:spcAft>
              <a:buClr>
                <a:schemeClr val="accent1"/>
              </a:buClr>
              <a:buSzPts val="1800"/>
              <a:buFont typeface="Arial"/>
              <a:buNone/>
              <a:defRPr b="1" i="0" sz="1800" u="none" cap="none" strike="noStrike">
                <a:solidFill>
                  <a:schemeClr val="dk1"/>
                </a:solidFill>
                <a:latin typeface="Cabin"/>
                <a:ea typeface="Cabin"/>
                <a:cs typeface="Cabin"/>
                <a:sym typeface="Cabin"/>
              </a:defRPr>
            </a:lvl3pPr>
            <a:lvl4pPr indent="-228600" lvl="3" marL="1828800" marR="0" rtl="0" algn="l">
              <a:lnSpc>
                <a:spcPct val="120000"/>
              </a:lnSpc>
              <a:spcBef>
                <a:spcPts val="500"/>
              </a:spcBef>
              <a:spcAft>
                <a:spcPts val="0"/>
              </a:spcAft>
              <a:buClr>
                <a:schemeClr val="accent1"/>
              </a:buClr>
              <a:buSzPts val="1600"/>
              <a:buFont typeface="Arial"/>
              <a:buNone/>
              <a:defRPr b="1" i="0" sz="1600" u="none" cap="none" strike="noStrike">
                <a:solidFill>
                  <a:schemeClr val="dk1"/>
                </a:solidFill>
                <a:latin typeface="Cabin"/>
                <a:ea typeface="Cabin"/>
                <a:cs typeface="Cabin"/>
                <a:sym typeface="Cabin"/>
              </a:defRPr>
            </a:lvl4pPr>
            <a:lvl5pPr indent="-228600" lvl="4" marL="2286000" marR="0" rtl="0" algn="l">
              <a:lnSpc>
                <a:spcPct val="120000"/>
              </a:lnSpc>
              <a:spcBef>
                <a:spcPts val="500"/>
              </a:spcBef>
              <a:spcAft>
                <a:spcPts val="0"/>
              </a:spcAft>
              <a:buClr>
                <a:schemeClr val="accent1"/>
              </a:buClr>
              <a:buSzPts val="1600"/>
              <a:buFont typeface="Arial"/>
              <a:buNone/>
              <a:defRPr b="1" i="0" sz="1600" u="none" cap="none" strike="noStrike">
                <a:solidFill>
                  <a:schemeClr val="dk1"/>
                </a:solidFill>
                <a:latin typeface="Cabin"/>
                <a:ea typeface="Cabin"/>
                <a:cs typeface="Cabin"/>
                <a:sym typeface="Cabin"/>
              </a:defRPr>
            </a:lvl5pPr>
            <a:lvl6pPr indent="-228600" lvl="5" marL="2743200" marR="0" rtl="0" algn="l">
              <a:lnSpc>
                <a:spcPct val="120000"/>
              </a:lnSpc>
              <a:spcBef>
                <a:spcPts val="500"/>
              </a:spcBef>
              <a:spcAft>
                <a:spcPts val="0"/>
              </a:spcAft>
              <a:buClr>
                <a:schemeClr val="accent1"/>
              </a:buClr>
              <a:buSzPts val="1600"/>
              <a:buFont typeface="Arial"/>
              <a:buNone/>
              <a:defRPr b="1" i="0" sz="1600" u="none" cap="none" strike="noStrike">
                <a:solidFill>
                  <a:schemeClr val="dk1"/>
                </a:solidFill>
                <a:latin typeface="Cabin"/>
                <a:ea typeface="Cabin"/>
                <a:cs typeface="Cabin"/>
                <a:sym typeface="Cabin"/>
              </a:defRPr>
            </a:lvl6pPr>
            <a:lvl7pPr indent="-228600" lvl="6" marL="3200400" marR="0" rtl="0" algn="l">
              <a:lnSpc>
                <a:spcPct val="120000"/>
              </a:lnSpc>
              <a:spcBef>
                <a:spcPts val="500"/>
              </a:spcBef>
              <a:spcAft>
                <a:spcPts val="0"/>
              </a:spcAft>
              <a:buClr>
                <a:schemeClr val="accent1"/>
              </a:buClr>
              <a:buSzPts val="1600"/>
              <a:buFont typeface="Arial"/>
              <a:buNone/>
              <a:defRPr b="1" i="0" sz="1600" u="none" cap="none" strike="noStrike">
                <a:solidFill>
                  <a:schemeClr val="dk1"/>
                </a:solidFill>
                <a:latin typeface="Cabin"/>
                <a:ea typeface="Cabin"/>
                <a:cs typeface="Cabin"/>
                <a:sym typeface="Cabin"/>
              </a:defRPr>
            </a:lvl7pPr>
            <a:lvl8pPr indent="-228600" lvl="7" marL="3657600" marR="0" rtl="0" algn="l">
              <a:lnSpc>
                <a:spcPct val="120000"/>
              </a:lnSpc>
              <a:spcBef>
                <a:spcPts val="500"/>
              </a:spcBef>
              <a:spcAft>
                <a:spcPts val="0"/>
              </a:spcAft>
              <a:buClr>
                <a:schemeClr val="accent1"/>
              </a:buClr>
              <a:buSzPts val="1600"/>
              <a:buFont typeface="Arial"/>
              <a:buNone/>
              <a:defRPr b="1" i="0" sz="1600" u="none" cap="none" strike="noStrike">
                <a:solidFill>
                  <a:schemeClr val="dk1"/>
                </a:solidFill>
                <a:latin typeface="Cabin"/>
                <a:ea typeface="Cabin"/>
                <a:cs typeface="Cabin"/>
                <a:sym typeface="Cabin"/>
              </a:defRPr>
            </a:lvl8pPr>
            <a:lvl9pPr indent="-228600" lvl="8" marL="4114800" marR="0" rtl="0" algn="l">
              <a:lnSpc>
                <a:spcPct val="120000"/>
              </a:lnSpc>
              <a:spcBef>
                <a:spcPts val="500"/>
              </a:spcBef>
              <a:spcAft>
                <a:spcPts val="0"/>
              </a:spcAft>
              <a:buClr>
                <a:schemeClr val="accent1"/>
              </a:buClr>
              <a:buSzPts val="1600"/>
              <a:buFont typeface="Arial"/>
              <a:buNone/>
              <a:defRPr b="1" i="0" sz="1600" u="none" cap="none" strike="noStrike">
                <a:solidFill>
                  <a:schemeClr val="dk1"/>
                </a:solidFill>
                <a:latin typeface="Cabin"/>
                <a:ea typeface="Cabin"/>
                <a:cs typeface="Cabin"/>
                <a:sym typeface="Cabin"/>
              </a:defRPr>
            </a:lvl9pPr>
          </a:lstStyle>
          <a:p/>
        </p:txBody>
      </p:sp>
      <p:sp>
        <p:nvSpPr>
          <p:cNvPr id="48" name="Shape 48"/>
          <p:cNvSpPr txBox="1"/>
          <p:nvPr>
            <p:ph idx="4" type="body"/>
          </p:nvPr>
        </p:nvSpPr>
        <p:spPr>
          <a:xfrm>
            <a:off x="6412362" y="2821491"/>
            <a:ext cx="4645152" cy="2637371"/>
          </a:xfrm>
          <a:prstGeom prst="rect">
            <a:avLst/>
          </a:prstGeom>
          <a:noFill/>
          <a:ln>
            <a:noFill/>
          </a:ln>
        </p:spPr>
        <p:txBody>
          <a:bodyPr anchorCtr="0" anchor="t" bIns="91425" lIns="91425" spcFirstLastPara="1" rIns="91425" wrap="square" tIns="91425"/>
          <a:lstStyle>
            <a:lvl1pPr indent="-355600" lvl="0" marL="457200" marR="0" rtl="0" algn="l">
              <a:lnSpc>
                <a:spcPct val="120000"/>
              </a:lnSpc>
              <a:spcBef>
                <a:spcPts val="1000"/>
              </a:spcBef>
              <a:spcAft>
                <a:spcPts val="0"/>
              </a:spcAft>
              <a:buClr>
                <a:schemeClr val="accent1"/>
              </a:buClr>
              <a:buSzPts val="2000"/>
              <a:buFont typeface="Arial"/>
              <a:buChar char="•"/>
              <a:defRPr b="0" i="0" sz="2000" u="none" cap="none" strike="noStrike">
                <a:solidFill>
                  <a:schemeClr val="dk1"/>
                </a:solidFill>
                <a:latin typeface="Cabin"/>
                <a:ea typeface="Cabin"/>
                <a:cs typeface="Cabin"/>
                <a:sym typeface="Cabin"/>
              </a:defRPr>
            </a:lvl1pPr>
            <a:lvl2pPr indent="-342900" lvl="1" marL="914400" marR="0" rtl="0" algn="l">
              <a:lnSpc>
                <a:spcPct val="120000"/>
              </a:lnSpc>
              <a:spcBef>
                <a:spcPts val="500"/>
              </a:spcBef>
              <a:spcAft>
                <a:spcPts val="0"/>
              </a:spcAft>
              <a:buClr>
                <a:schemeClr val="accent1"/>
              </a:buClr>
              <a:buSzPts val="1800"/>
              <a:buFont typeface="Arial"/>
              <a:buChar char="•"/>
              <a:defRPr b="0" i="0" sz="1800" u="none" cap="none" strike="noStrike">
                <a:solidFill>
                  <a:schemeClr val="dk1"/>
                </a:solidFill>
                <a:latin typeface="Cabin"/>
                <a:ea typeface="Cabin"/>
                <a:cs typeface="Cabin"/>
                <a:sym typeface="Cabin"/>
              </a:defRPr>
            </a:lvl2pPr>
            <a:lvl3pPr indent="-330200" lvl="2" marL="1371600" marR="0" rtl="0" algn="l">
              <a:lnSpc>
                <a:spcPct val="120000"/>
              </a:lnSpc>
              <a:spcBef>
                <a:spcPts val="500"/>
              </a:spcBef>
              <a:spcAft>
                <a:spcPts val="0"/>
              </a:spcAft>
              <a:buClr>
                <a:schemeClr val="accent1"/>
              </a:buClr>
              <a:buSzPts val="1600"/>
              <a:buFont typeface="Arial"/>
              <a:buChar char="•"/>
              <a:defRPr b="0" i="0" sz="1600" u="none" cap="none" strike="noStrike">
                <a:solidFill>
                  <a:schemeClr val="dk1"/>
                </a:solidFill>
                <a:latin typeface="Cabin"/>
                <a:ea typeface="Cabin"/>
                <a:cs typeface="Cabin"/>
                <a:sym typeface="Cabin"/>
              </a:defRPr>
            </a:lvl3pPr>
            <a:lvl4pPr indent="-317500" lvl="3" marL="1828800" marR="0" rtl="0" algn="l">
              <a:lnSpc>
                <a:spcPct val="120000"/>
              </a:lnSpc>
              <a:spcBef>
                <a:spcPts val="500"/>
              </a:spcBef>
              <a:spcAft>
                <a:spcPts val="0"/>
              </a:spcAft>
              <a:buClr>
                <a:schemeClr val="accent1"/>
              </a:buClr>
              <a:buSzPts val="1400"/>
              <a:buFont typeface="Arial"/>
              <a:buChar char="•"/>
              <a:defRPr b="0" i="0" sz="1400" u="none" cap="none" strike="noStrike">
                <a:solidFill>
                  <a:schemeClr val="dk1"/>
                </a:solidFill>
                <a:latin typeface="Cabin"/>
                <a:ea typeface="Cabin"/>
                <a:cs typeface="Cabin"/>
                <a:sym typeface="Cabin"/>
              </a:defRPr>
            </a:lvl4pPr>
            <a:lvl5pPr indent="-304800" lvl="4" marL="22860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Cabin"/>
                <a:ea typeface="Cabin"/>
                <a:cs typeface="Cabin"/>
                <a:sym typeface="Cabin"/>
              </a:defRPr>
            </a:lvl5pPr>
            <a:lvl6pPr indent="-304800" lvl="5" marL="27432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Cabin"/>
                <a:ea typeface="Cabin"/>
                <a:cs typeface="Cabin"/>
                <a:sym typeface="Cabin"/>
              </a:defRPr>
            </a:lvl6pPr>
            <a:lvl7pPr indent="-304800" lvl="6" marL="32004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Cabin"/>
                <a:ea typeface="Cabin"/>
                <a:cs typeface="Cabin"/>
                <a:sym typeface="Cabin"/>
              </a:defRPr>
            </a:lvl7pPr>
            <a:lvl8pPr indent="-304800" lvl="7" marL="36576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Cabin"/>
                <a:ea typeface="Cabin"/>
                <a:cs typeface="Cabin"/>
                <a:sym typeface="Cabin"/>
              </a:defRPr>
            </a:lvl8pPr>
            <a:lvl9pPr indent="-304800" lvl="8" marL="41148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Cabin"/>
                <a:ea typeface="Cabin"/>
                <a:cs typeface="Cabin"/>
                <a:sym typeface="Cabin"/>
              </a:defRPr>
            </a:lvl9pPr>
          </a:lstStyle>
          <a:p/>
        </p:txBody>
      </p:sp>
      <p:sp>
        <p:nvSpPr>
          <p:cNvPr id="49" name="Shape 49"/>
          <p:cNvSpPr txBox="1"/>
          <p:nvPr>
            <p:ph idx="10" type="dt"/>
          </p:nvPr>
        </p:nvSpPr>
        <p:spPr>
          <a:xfrm>
            <a:off x="7554138" y="330370"/>
            <a:ext cx="3500715" cy="309201"/>
          </a:xfrm>
          <a:prstGeom prst="rect">
            <a:avLst/>
          </a:prstGeom>
          <a:noFill/>
          <a:ln>
            <a:noFill/>
          </a:ln>
        </p:spPr>
        <p:txBody>
          <a:bodyPr anchorCtr="0" anchor="ctr" bIns="91425" lIns="91425" spcFirstLastPara="1" rIns="91425" wrap="square" tIns="91425"/>
          <a:lstStyle>
            <a:lvl1pPr lvl="0" marR="0" rtl="0" algn="r">
              <a:spcBef>
                <a:spcPts val="0"/>
              </a:spcBef>
              <a:spcAft>
                <a:spcPts val="0"/>
              </a:spcAft>
              <a:buSzPts val="1400"/>
              <a:buNone/>
              <a:defRPr sz="1000">
                <a:solidFill>
                  <a:srgbClr val="888888"/>
                </a:solidFill>
                <a:latin typeface="Cabin"/>
                <a:ea typeface="Cabin"/>
                <a:cs typeface="Cabin"/>
                <a:sym typeface="Cabin"/>
              </a:defRPr>
            </a:lvl1pPr>
            <a:lvl2pPr lvl="1"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lvl="2"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lvl="3"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lvl="4"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lvl="5"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lvl="6"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lvl="7"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lvl="8"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50" name="Shape 50"/>
          <p:cNvSpPr txBox="1"/>
          <p:nvPr>
            <p:ph idx="11" type="ftr"/>
          </p:nvPr>
        </p:nvSpPr>
        <p:spPr>
          <a:xfrm>
            <a:off x="1451579" y="329307"/>
            <a:ext cx="5938836" cy="309201"/>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000">
                <a:solidFill>
                  <a:srgbClr val="888888"/>
                </a:solidFill>
                <a:latin typeface="Cabin"/>
                <a:ea typeface="Cabin"/>
                <a:cs typeface="Cabin"/>
                <a:sym typeface="Cabin"/>
              </a:defRPr>
            </a:lvl1pPr>
            <a:lvl2pPr lvl="1"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lvl="2"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lvl="3"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lvl="4"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lvl="5"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lvl="6"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lvl="7"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lvl="8"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51" name="Shape 51"/>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2800">
                <a:solidFill>
                  <a:schemeClr val="accent1"/>
                </a:solidFill>
                <a:latin typeface="Cabin"/>
                <a:ea typeface="Cabin"/>
                <a:cs typeface="Cabin"/>
                <a:sym typeface="Cabin"/>
              </a:defRPr>
            </a:lvl1pPr>
            <a:lvl2pPr indent="0" lvl="1" marL="0" marR="0" rtl="0" algn="r">
              <a:spcBef>
                <a:spcPts val="0"/>
              </a:spcBef>
              <a:buNone/>
              <a:defRPr sz="2800">
                <a:solidFill>
                  <a:schemeClr val="accent1"/>
                </a:solidFill>
                <a:latin typeface="Cabin"/>
                <a:ea typeface="Cabin"/>
                <a:cs typeface="Cabin"/>
                <a:sym typeface="Cabin"/>
              </a:defRPr>
            </a:lvl2pPr>
            <a:lvl3pPr indent="0" lvl="2" marL="0" marR="0" rtl="0" algn="r">
              <a:spcBef>
                <a:spcPts val="0"/>
              </a:spcBef>
              <a:buNone/>
              <a:defRPr sz="2800">
                <a:solidFill>
                  <a:schemeClr val="accent1"/>
                </a:solidFill>
                <a:latin typeface="Cabin"/>
                <a:ea typeface="Cabin"/>
                <a:cs typeface="Cabin"/>
                <a:sym typeface="Cabin"/>
              </a:defRPr>
            </a:lvl3pPr>
            <a:lvl4pPr indent="0" lvl="3" marL="0" marR="0" rtl="0" algn="r">
              <a:spcBef>
                <a:spcPts val="0"/>
              </a:spcBef>
              <a:buNone/>
              <a:defRPr sz="2800">
                <a:solidFill>
                  <a:schemeClr val="accent1"/>
                </a:solidFill>
                <a:latin typeface="Cabin"/>
                <a:ea typeface="Cabin"/>
                <a:cs typeface="Cabin"/>
                <a:sym typeface="Cabin"/>
              </a:defRPr>
            </a:lvl4pPr>
            <a:lvl5pPr indent="0" lvl="4" marL="0" marR="0" rtl="0" algn="r">
              <a:spcBef>
                <a:spcPts val="0"/>
              </a:spcBef>
              <a:buNone/>
              <a:defRPr sz="2800">
                <a:solidFill>
                  <a:schemeClr val="accent1"/>
                </a:solidFill>
                <a:latin typeface="Cabin"/>
                <a:ea typeface="Cabin"/>
                <a:cs typeface="Cabin"/>
                <a:sym typeface="Cabin"/>
              </a:defRPr>
            </a:lvl5pPr>
            <a:lvl6pPr indent="0" lvl="5" marL="0" marR="0" rtl="0" algn="r">
              <a:spcBef>
                <a:spcPts val="0"/>
              </a:spcBef>
              <a:buNone/>
              <a:defRPr sz="2800">
                <a:solidFill>
                  <a:schemeClr val="accent1"/>
                </a:solidFill>
                <a:latin typeface="Cabin"/>
                <a:ea typeface="Cabin"/>
                <a:cs typeface="Cabin"/>
                <a:sym typeface="Cabin"/>
              </a:defRPr>
            </a:lvl6pPr>
            <a:lvl7pPr indent="0" lvl="6" marL="0" marR="0" rtl="0" algn="r">
              <a:spcBef>
                <a:spcPts val="0"/>
              </a:spcBef>
              <a:buNone/>
              <a:defRPr sz="2800">
                <a:solidFill>
                  <a:schemeClr val="accent1"/>
                </a:solidFill>
                <a:latin typeface="Cabin"/>
                <a:ea typeface="Cabin"/>
                <a:cs typeface="Cabin"/>
                <a:sym typeface="Cabin"/>
              </a:defRPr>
            </a:lvl7pPr>
            <a:lvl8pPr indent="0" lvl="7" marL="0" marR="0" rtl="0" algn="r">
              <a:spcBef>
                <a:spcPts val="0"/>
              </a:spcBef>
              <a:buNone/>
              <a:defRPr sz="2800">
                <a:solidFill>
                  <a:schemeClr val="accent1"/>
                </a:solidFill>
                <a:latin typeface="Cabin"/>
                <a:ea typeface="Cabin"/>
                <a:cs typeface="Cabin"/>
                <a:sym typeface="Cabin"/>
              </a:defRPr>
            </a:lvl8pPr>
            <a:lvl9pPr indent="0" lvl="8" marL="0" marR="0" rtl="0" algn="r">
              <a:spcBef>
                <a:spcPts val="0"/>
              </a:spcBef>
              <a:buNone/>
              <a:defRPr sz="2800">
                <a:solidFill>
                  <a:schemeClr val="accent1"/>
                </a:solidFill>
                <a:latin typeface="Cabin"/>
                <a:ea typeface="Cabin"/>
                <a:cs typeface="Cabin"/>
                <a:sym typeface="Cabin"/>
              </a:defRPr>
            </a:lvl9pPr>
          </a:lstStyle>
          <a:p>
            <a:pPr indent="0" lvl="0" marL="0">
              <a:spcBef>
                <a:spcPts val="0"/>
              </a:spcBef>
              <a:spcAft>
                <a:spcPts val="0"/>
              </a:spcAft>
              <a:buNone/>
            </a:pPr>
            <a:fld id="{00000000-1234-1234-1234-123412341234}" type="slidenum">
              <a:rPr lang="en-US"/>
              <a:t>‹#›</a:t>
            </a:fld>
            <a:endParaRPr/>
          </a:p>
        </p:txBody>
      </p:sp>
      <p:cxnSp>
        <p:nvCxnSpPr>
          <p:cNvPr id="52" name="Shape 52"/>
          <p:cNvCxnSpPr/>
          <p:nvPr/>
        </p:nvCxnSpPr>
        <p:spPr>
          <a:xfrm>
            <a:off x="1453896" y="1847088"/>
            <a:ext cx="960752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3" name="Shape 53"/>
        <p:cNvGrpSpPr/>
        <p:nvPr/>
      </p:nvGrpSpPr>
      <p:grpSpPr>
        <a:xfrm>
          <a:off x="0" y="0"/>
          <a:ext cx="0" cy="0"/>
          <a:chOff x="0" y="0"/>
          <a:chExt cx="0" cy="0"/>
        </a:xfrm>
      </p:grpSpPr>
      <p:sp>
        <p:nvSpPr>
          <p:cNvPr id="54" name="Shape 54"/>
          <p:cNvSpPr txBox="1"/>
          <p:nvPr>
            <p:ph type="title"/>
          </p:nvPr>
        </p:nvSpPr>
        <p:spPr>
          <a:xfrm>
            <a:off x="1451579" y="804519"/>
            <a:ext cx="9603275" cy="1049235"/>
          </a:xfrm>
          <a:prstGeom prst="rect">
            <a:avLst/>
          </a:prstGeom>
          <a:noFill/>
          <a:ln>
            <a:noFill/>
          </a:ln>
        </p:spPr>
        <p:txBody>
          <a:bodyPr anchorCtr="0" anchor="t" bIns="91425" lIns="91425" spcFirstLastPara="1" rIns="91425" wrap="square" tIns="91425"/>
          <a:lstStyle>
            <a:lvl1pPr lvl="0" marR="0" rtl="0" algn="l">
              <a:lnSpc>
                <a:spcPct val="90000"/>
              </a:lnSpc>
              <a:spcBef>
                <a:spcPts val="0"/>
              </a:spcBef>
              <a:spcAft>
                <a:spcPts val="0"/>
              </a:spcAft>
              <a:buClr>
                <a:schemeClr val="dk1"/>
              </a:buClr>
              <a:buSzPts val="3200"/>
              <a:buFont typeface="Cabin"/>
              <a:buNone/>
              <a:defRPr b="0" i="0" sz="3200" u="none" cap="none" strike="noStrike">
                <a:solidFill>
                  <a:schemeClr val="dk1"/>
                </a:solidFill>
                <a:latin typeface="Cabin"/>
                <a:ea typeface="Cabin"/>
                <a:cs typeface="Cabin"/>
                <a:sym typeface="Cab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5" name="Shape 55"/>
          <p:cNvSpPr txBox="1"/>
          <p:nvPr>
            <p:ph idx="10" type="dt"/>
          </p:nvPr>
        </p:nvSpPr>
        <p:spPr>
          <a:xfrm>
            <a:off x="7554138" y="330370"/>
            <a:ext cx="3500715" cy="309201"/>
          </a:xfrm>
          <a:prstGeom prst="rect">
            <a:avLst/>
          </a:prstGeom>
          <a:noFill/>
          <a:ln>
            <a:noFill/>
          </a:ln>
        </p:spPr>
        <p:txBody>
          <a:bodyPr anchorCtr="0" anchor="ctr" bIns="91425" lIns="91425" spcFirstLastPara="1" rIns="91425" wrap="square" tIns="91425"/>
          <a:lstStyle>
            <a:lvl1pPr lvl="0" marR="0" rtl="0" algn="r">
              <a:spcBef>
                <a:spcPts val="0"/>
              </a:spcBef>
              <a:spcAft>
                <a:spcPts val="0"/>
              </a:spcAft>
              <a:buSzPts val="1400"/>
              <a:buNone/>
              <a:defRPr sz="1000">
                <a:solidFill>
                  <a:srgbClr val="888888"/>
                </a:solidFill>
                <a:latin typeface="Cabin"/>
                <a:ea typeface="Cabin"/>
                <a:cs typeface="Cabin"/>
                <a:sym typeface="Cabin"/>
              </a:defRPr>
            </a:lvl1pPr>
            <a:lvl2pPr lvl="1"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lvl="2"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lvl="3"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lvl="4"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lvl="5"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lvl="6"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lvl="7"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lvl="8"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56" name="Shape 56"/>
          <p:cNvSpPr txBox="1"/>
          <p:nvPr>
            <p:ph idx="11" type="ftr"/>
          </p:nvPr>
        </p:nvSpPr>
        <p:spPr>
          <a:xfrm>
            <a:off x="1451579" y="329307"/>
            <a:ext cx="5938836" cy="309201"/>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000">
                <a:solidFill>
                  <a:srgbClr val="888888"/>
                </a:solidFill>
                <a:latin typeface="Cabin"/>
                <a:ea typeface="Cabin"/>
                <a:cs typeface="Cabin"/>
                <a:sym typeface="Cabin"/>
              </a:defRPr>
            </a:lvl1pPr>
            <a:lvl2pPr lvl="1"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lvl="2"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lvl="3"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lvl="4"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lvl="5"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lvl="6"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lvl="7"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lvl="8"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57" name="Shape 57"/>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2800">
                <a:solidFill>
                  <a:schemeClr val="accent1"/>
                </a:solidFill>
                <a:latin typeface="Cabin"/>
                <a:ea typeface="Cabin"/>
                <a:cs typeface="Cabin"/>
                <a:sym typeface="Cabin"/>
              </a:defRPr>
            </a:lvl1pPr>
            <a:lvl2pPr indent="0" lvl="1" marL="0" marR="0" rtl="0" algn="r">
              <a:spcBef>
                <a:spcPts val="0"/>
              </a:spcBef>
              <a:buNone/>
              <a:defRPr sz="2800">
                <a:solidFill>
                  <a:schemeClr val="accent1"/>
                </a:solidFill>
                <a:latin typeface="Cabin"/>
                <a:ea typeface="Cabin"/>
                <a:cs typeface="Cabin"/>
                <a:sym typeface="Cabin"/>
              </a:defRPr>
            </a:lvl2pPr>
            <a:lvl3pPr indent="0" lvl="2" marL="0" marR="0" rtl="0" algn="r">
              <a:spcBef>
                <a:spcPts val="0"/>
              </a:spcBef>
              <a:buNone/>
              <a:defRPr sz="2800">
                <a:solidFill>
                  <a:schemeClr val="accent1"/>
                </a:solidFill>
                <a:latin typeface="Cabin"/>
                <a:ea typeface="Cabin"/>
                <a:cs typeface="Cabin"/>
                <a:sym typeface="Cabin"/>
              </a:defRPr>
            </a:lvl3pPr>
            <a:lvl4pPr indent="0" lvl="3" marL="0" marR="0" rtl="0" algn="r">
              <a:spcBef>
                <a:spcPts val="0"/>
              </a:spcBef>
              <a:buNone/>
              <a:defRPr sz="2800">
                <a:solidFill>
                  <a:schemeClr val="accent1"/>
                </a:solidFill>
                <a:latin typeface="Cabin"/>
                <a:ea typeface="Cabin"/>
                <a:cs typeface="Cabin"/>
                <a:sym typeface="Cabin"/>
              </a:defRPr>
            </a:lvl4pPr>
            <a:lvl5pPr indent="0" lvl="4" marL="0" marR="0" rtl="0" algn="r">
              <a:spcBef>
                <a:spcPts val="0"/>
              </a:spcBef>
              <a:buNone/>
              <a:defRPr sz="2800">
                <a:solidFill>
                  <a:schemeClr val="accent1"/>
                </a:solidFill>
                <a:latin typeface="Cabin"/>
                <a:ea typeface="Cabin"/>
                <a:cs typeface="Cabin"/>
                <a:sym typeface="Cabin"/>
              </a:defRPr>
            </a:lvl5pPr>
            <a:lvl6pPr indent="0" lvl="5" marL="0" marR="0" rtl="0" algn="r">
              <a:spcBef>
                <a:spcPts val="0"/>
              </a:spcBef>
              <a:buNone/>
              <a:defRPr sz="2800">
                <a:solidFill>
                  <a:schemeClr val="accent1"/>
                </a:solidFill>
                <a:latin typeface="Cabin"/>
                <a:ea typeface="Cabin"/>
                <a:cs typeface="Cabin"/>
                <a:sym typeface="Cabin"/>
              </a:defRPr>
            </a:lvl6pPr>
            <a:lvl7pPr indent="0" lvl="6" marL="0" marR="0" rtl="0" algn="r">
              <a:spcBef>
                <a:spcPts val="0"/>
              </a:spcBef>
              <a:buNone/>
              <a:defRPr sz="2800">
                <a:solidFill>
                  <a:schemeClr val="accent1"/>
                </a:solidFill>
                <a:latin typeface="Cabin"/>
                <a:ea typeface="Cabin"/>
                <a:cs typeface="Cabin"/>
                <a:sym typeface="Cabin"/>
              </a:defRPr>
            </a:lvl7pPr>
            <a:lvl8pPr indent="0" lvl="7" marL="0" marR="0" rtl="0" algn="r">
              <a:spcBef>
                <a:spcPts val="0"/>
              </a:spcBef>
              <a:buNone/>
              <a:defRPr sz="2800">
                <a:solidFill>
                  <a:schemeClr val="accent1"/>
                </a:solidFill>
                <a:latin typeface="Cabin"/>
                <a:ea typeface="Cabin"/>
                <a:cs typeface="Cabin"/>
                <a:sym typeface="Cabin"/>
              </a:defRPr>
            </a:lvl8pPr>
            <a:lvl9pPr indent="0" lvl="8" marL="0" marR="0" rtl="0" algn="r">
              <a:spcBef>
                <a:spcPts val="0"/>
              </a:spcBef>
              <a:buNone/>
              <a:defRPr sz="2800">
                <a:solidFill>
                  <a:schemeClr val="accent1"/>
                </a:solidFill>
                <a:latin typeface="Cabin"/>
                <a:ea typeface="Cabin"/>
                <a:cs typeface="Cabin"/>
                <a:sym typeface="Cabin"/>
              </a:defRPr>
            </a:lvl9pPr>
          </a:lstStyle>
          <a:p>
            <a:pPr indent="0" lvl="0" marL="0">
              <a:spcBef>
                <a:spcPts val="0"/>
              </a:spcBef>
              <a:spcAft>
                <a:spcPts val="0"/>
              </a:spcAft>
              <a:buNone/>
            </a:pPr>
            <a:fld id="{00000000-1234-1234-1234-123412341234}" type="slidenum">
              <a:rPr lang="en-US"/>
              <a:t>‹#›</a:t>
            </a:fld>
            <a:endParaRPr/>
          </a:p>
        </p:txBody>
      </p:sp>
      <p:cxnSp>
        <p:nvCxnSpPr>
          <p:cNvPr id="58" name="Shape 58"/>
          <p:cNvCxnSpPr/>
          <p:nvPr/>
        </p:nvCxnSpPr>
        <p:spPr>
          <a:xfrm>
            <a:off x="1453896" y="1847088"/>
            <a:ext cx="960752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9" name="Shape 59"/>
        <p:cNvGrpSpPr/>
        <p:nvPr/>
      </p:nvGrpSpPr>
      <p:grpSpPr>
        <a:xfrm>
          <a:off x="0" y="0"/>
          <a:ext cx="0" cy="0"/>
          <a:chOff x="0" y="0"/>
          <a:chExt cx="0" cy="0"/>
        </a:xfrm>
      </p:grpSpPr>
      <p:sp>
        <p:nvSpPr>
          <p:cNvPr id="60" name="Shape 60"/>
          <p:cNvSpPr txBox="1"/>
          <p:nvPr>
            <p:ph idx="10" type="dt"/>
          </p:nvPr>
        </p:nvSpPr>
        <p:spPr>
          <a:xfrm>
            <a:off x="7554138" y="330370"/>
            <a:ext cx="3500715" cy="309201"/>
          </a:xfrm>
          <a:prstGeom prst="rect">
            <a:avLst/>
          </a:prstGeom>
          <a:noFill/>
          <a:ln>
            <a:noFill/>
          </a:ln>
        </p:spPr>
        <p:txBody>
          <a:bodyPr anchorCtr="0" anchor="ctr" bIns="91425" lIns="91425" spcFirstLastPara="1" rIns="91425" wrap="square" tIns="91425"/>
          <a:lstStyle>
            <a:lvl1pPr lvl="0" marR="0" rtl="0" algn="r">
              <a:spcBef>
                <a:spcPts val="0"/>
              </a:spcBef>
              <a:spcAft>
                <a:spcPts val="0"/>
              </a:spcAft>
              <a:buSzPts val="1400"/>
              <a:buNone/>
              <a:defRPr sz="1000">
                <a:solidFill>
                  <a:srgbClr val="888888"/>
                </a:solidFill>
                <a:latin typeface="Cabin"/>
                <a:ea typeface="Cabin"/>
                <a:cs typeface="Cabin"/>
                <a:sym typeface="Cabin"/>
              </a:defRPr>
            </a:lvl1pPr>
            <a:lvl2pPr lvl="1"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lvl="2"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lvl="3"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lvl="4"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lvl="5"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lvl="6"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lvl="7"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lvl="8"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61" name="Shape 61"/>
          <p:cNvSpPr txBox="1"/>
          <p:nvPr>
            <p:ph idx="11" type="ftr"/>
          </p:nvPr>
        </p:nvSpPr>
        <p:spPr>
          <a:xfrm>
            <a:off x="1451579" y="329307"/>
            <a:ext cx="5938836" cy="309201"/>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000">
                <a:solidFill>
                  <a:srgbClr val="888888"/>
                </a:solidFill>
                <a:latin typeface="Cabin"/>
                <a:ea typeface="Cabin"/>
                <a:cs typeface="Cabin"/>
                <a:sym typeface="Cabin"/>
              </a:defRPr>
            </a:lvl1pPr>
            <a:lvl2pPr lvl="1"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lvl="2"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lvl="3"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lvl="4"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lvl="5"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lvl="6"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lvl="7"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lvl="8"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62" name="Shape 62"/>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2800">
                <a:solidFill>
                  <a:schemeClr val="accent1"/>
                </a:solidFill>
                <a:latin typeface="Cabin"/>
                <a:ea typeface="Cabin"/>
                <a:cs typeface="Cabin"/>
                <a:sym typeface="Cabin"/>
              </a:defRPr>
            </a:lvl1pPr>
            <a:lvl2pPr indent="0" lvl="1" marL="0" marR="0" rtl="0" algn="r">
              <a:spcBef>
                <a:spcPts val="0"/>
              </a:spcBef>
              <a:buNone/>
              <a:defRPr sz="2800">
                <a:solidFill>
                  <a:schemeClr val="accent1"/>
                </a:solidFill>
                <a:latin typeface="Cabin"/>
                <a:ea typeface="Cabin"/>
                <a:cs typeface="Cabin"/>
                <a:sym typeface="Cabin"/>
              </a:defRPr>
            </a:lvl2pPr>
            <a:lvl3pPr indent="0" lvl="2" marL="0" marR="0" rtl="0" algn="r">
              <a:spcBef>
                <a:spcPts val="0"/>
              </a:spcBef>
              <a:buNone/>
              <a:defRPr sz="2800">
                <a:solidFill>
                  <a:schemeClr val="accent1"/>
                </a:solidFill>
                <a:latin typeface="Cabin"/>
                <a:ea typeface="Cabin"/>
                <a:cs typeface="Cabin"/>
                <a:sym typeface="Cabin"/>
              </a:defRPr>
            </a:lvl3pPr>
            <a:lvl4pPr indent="0" lvl="3" marL="0" marR="0" rtl="0" algn="r">
              <a:spcBef>
                <a:spcPts val="0"/>
              </a:spcBef>
              <a:buNone/>
              <a:defRPr sz="2800">
                <a:solidFill>
                  <a:schemeClr val="accent1"/>
                </a:solidFill>
                <a:latin typeface="Cabin"/>
                <a:ea typeface="Cabin"/>
                <a:cs typeface="Cabin"/>
                <a:sym typeface="Cabin"/>
              </a:defRPr>
            </a:lvl4pPr>
            <a:lvl5pPr indent="0" lvl="4" marL="0" marR="0" rtl="0" algn="r">
              <a:spcBef>
                <a:spcPts val="0"/>
              </a:spcBef>
              <a:buNone/>
              <a:defRPr sz="2800">
                <a:solidFill>
                  <a:schemeClr val="accent1"/>
                </a:solidFill>
                <a:latin typeface="Cabin"/>
                <a:ea typeface="Cabin"/>
                <a:cs typeface="Cabin"/>
                <a:sym typeface="Cabin"/>
              </a:defRPr>
            </a:lvl5pPr>
            <a:lvl6pPr indent="0" lvl="5" marL="0" marR="0" rtl="0" algn="r">
              <a:spcBef>
                <a:spcPts val="0"/>
              </a:spcBef>
              <a:buNone/>
              <a:defRPr sz="2800">
                <a:solidFill>
                  <a:schemeClr val="accent1"/>
                </a:solidFill>
                <a:latin typeface="Cabin"/>
                <a:ea typeface="Cabin"/>
                <a:cs typeface="Cabin"/>
                <a:sym typeface="Cabin"/>
              </a:defRPr>
            </a:lvl6pPr>
            <a:lvl7pPr indent="0" lvl="6" marL="0" marR="0" rtl="0" algn="r">
              <a:spcBef>
                <a:spcPts val="0"/>
              </a:spcBef>
              <a:buNone/>
              <a:defRPr sz="2800">
                <a:solidFill>
                  <a:schemeClr val="accent1"/>
                </a:solidFill>
                <a:latin typeface="Cabin"/>
                <a:ea typeface="Cabin"/>
                <a:cs typeface="Cabin"/>
                <a:sym typeface="Cabin"/>
              </a:defRPr>
            </a:lvl7pPr>
            <a:lvl8pPr indent="0" lvl="7" marL="0" marR="0" rtl="0" algn="r">
              <a:spcBef>
                <a:spcPts val="0"/>
              </a:spcBef>
              <a:buNone/>
              <a:defRPr sz="2800">
                <a:solidFill>
                  <a:schemeClr val="accent1"/>
                </a:solidFill>
                <a:latin typeface="Cabin"/>
                <a:ea typeface="Cabin"/>
                <a:cs typeface="Cabin"/>
                <a:sym typeface="Cabin"/>
              </a:defRPr>
            </a:lvl8pPr>
            <a:lvl9pPr indent="0" lvl="8" marL="0" marR="0" rtl="0" algn="r">
              <a:spcBef>
                <a:spcPts val="0"/>
              </a:spcBef>
              <a:buNone/>
              <a:defRPr sz="2800">
                <a:solidFill>
                  <a:schemeClr val="accent1"/>
                </a:solidFill>
                <a:latin typeface="Cabin"/>
                <a:ea typeface="Cabin"/>
                <a:cs typeface="Cabin"/>
                <a:sym typeface="Cabin"/>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63" name="Shape 63"/>
        <p:cNvGrpSpPr/>
        <p:nvPr/>
      </p:nvGrpSpPr>
      <p:grpSpPr>
        <a:xfrm>
          <a:off x="0" y="0"/>
          <a:ext cx="0" cy="0"/>
          <a:chOff x="0" y="0"/>
          <a:chExt cx="0" cy="0"/>
        </a:xfrm>
      </p:grpSpPr>
      <p:sp>
        <p:nvSpPr>
          <p:cNvPr id="64" name="Shape 64"/>
          <p:cNvSpPr txBox="1"/>
          <p:nvPr>
            <p:ph type="title"/>
          </p:nvPr>
        </p:nvSpPr>
        <p:spPr>
          <a:xfrm>
            <a:off x="1444671" y="798973"/>
            <a:ext cx="3273099" cy="2247117"/>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dk1"/>
              </a:buClr>
              <a:buSzPts val="2400"/>
              <a:buFont typeface="Cabin"/>
              <a:buNone/>
              <a:defRPr b="0" i="0" sz="2400" u="none" cap="none" strike="noStrike">
                <a:solidFill>
                  <a:schemeClr val="dk1"/>
                </a:solidFill>
                <a:latin typeface="Cabin"/>
                <a:ea typeface="Cabin"/>
                <a:cs typeface="Cabin"/>
                <a:sym typeface="Cab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Shape 65"/>
          <p:cNvSpPr txBox="1"/>
          <p:nvPr>
            <p:ph idx="1" type="body"/>
          </p:nvPr>
        </p:nvSpPr>
        <p:spPr>
          <a:xfrm>
            <a:off x="5043714" y="798974"/>
            <a:ext cx="6012470" cy="4658826"/>
          </a:xfrm>
          <a:prstGeom prst="rect">
            <a:avLst/>
          </a:prstGeom>
          <a:noFill/>
          <a:ln>
            <a:noFill/>
          </a:ln>
        </p:spPr>
        <p:txBody>
          <a:bodyPr anchorCtr="0" anchor="ctr" bIns="91425" lIns="91425" spcFirstLastPara="1" rIns="91425" wrap="square" tIns="91425"/>
          <a:lstStyle>
            <a:lvl1pPr indent="-355600" lvl="0" marL="457200" marR="0" rtl="0" algn="l">
              <a:lnSpc>
                <a:spcPct val="120000"/>
              </a:lnSpc>
              <a:spcBef>
                <a:spcPts val="1000"/>
              </a:spcBef>
              <a:spcAft>
                <a:spcPts val="0"/>
              </a:spcAft>
              <a:buClr>
                <a:schemeClr val="accent1"/>
              </a:buClr>
              <a:buSzPts val="2000"/>
              <a:buFont typeface="Arial"/>
              <a:buChar char="•"/>
              <a:defRPr b="0" i="0" sz="2000" u="none" cap="none" strike="noStrike">
                <a:solidFill>
                  <a:schemeClr val="dk1"/>
                </a:solidFill>
                <a:latin typeface="Cabin"/>
                <a:ea typeface="Cabin"/>
                <a:cs typeface="Cabin"/>
                <a:sym typeface="Cabin"/>
              </a:defRPr>
            </a:lvl1pPr>
            <a:lvl2pPr indent="-342900" lvl="1" marL="914400" marR="0" rtl="0" algn="l">
              <a:lnSpc>
                <a:spcPct val="120000"/>
              </a:lnSpc>
              <a:spcBef>
                <a:spcPts val="500"/>
              </a:spcBef>
              <a:spcAft>
                <a:spcPts val="0"/>
              </a:spcAft>
              <a:buClr>
                <a:schemeClr val="accent1"/>
              </a:buClr>
              <a:buSzPts val="1800"/>
              <a:buFont typeface="Arial"/>
              <a:buChar char="•"/>
              <a:defRPr b="0" i="0" sz="1800" u="none" cap="none" strike="noStrike">
                <a:solidFill>
                  <a:schemeClr val="dk1"/>
                </a:solidFill>
                <a:latin typeface="Cabin"/>
                <a:ea typeface="Cabin"/>
                <a:cs typeface="Cabin"/>
                <a:sym typeface="Cabin"/>
              </a:defRPr>
            </a:lvl2pPr>
            <a:lvl3pPr indent="-330200" lvl="2" marL="1371600" marR="0" rtl="0" algn="l">
              <a:lnSpc>
                <a:spcPct val="120000"/>
              </a:lnSpc>
              <a:spcBef>
                <a:spcPts val="500"/>
              </a:spcBef>
              <a:spcAft>
                <a:spcPts val="0"/>
              </a:spcAft>
              <a:buClr>
                <a:schemeClr val="accent1"/>
              </a:buClr>
              <a:buSzPts val="1600"/>
              <a:buFont typeface="Arial"/>
              <a:buChar char="•"/>
              <a:defRPr b="0" i="0" sz="1600" u="none" cap="none" strike="noStrike">
                <a:solidFill>
                  <a:schemeClr val="dk1"/>
                </a:solidFill>
                <a:latin typeface="Cabin"/>
                <a:ea typeface="Cabin"/>
                <a:cs typeface="Cabin"/>
                <a:sym typeface="Cabin"/>
              </a:defRPr>
            </a:lvl3pPr>
            <a:lvl4pPr indent="-317500" lvl="3" marL="1828800" marR="0" rtl="0" algn="l">
              <a:lnSpc>
                <a:spcPct val="120000"/>
              </a:lnSpc>
              <a:spcBef>
                <a:spcPts val="500"/>
              </a:spcBef>
              <a:spcAft>
                <a:spcPts val="0"/>
              </a:spcAft>
              <a:buClr>
                <a:schemeClr val="accent1"/>
              </a:buClr>
              <a:buSzPts val="1400"/>
              <a:buFont typeface="Arial"/>
              <a:buChar char="•"/>
              <a:defRPr b="0" i="0" sz="1400" u="none" cap="none" strike="noStrike">
                <a:solidFill>
                  <a:schemeClr val="dk1"/>
                </a:solidFill>
                <a:latin typeface="Cabin"/>
                <a:ea typeface="Cabin"/>
                <a:cs typeface="Cabin"/>
                <a:sym typeface="Cabin"/>
              </a:defRPr>
            </a:lvl4pPr>
            <a:lvl5pPr indent="-304800" lvl="4" marL="22860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Cabin"/>
                <a:ea typeface="Cabin"/>
                <a:cs typeface="Cabin"/>
                <a:sym typeface="Cabin"/>
              </a:defRPr>
            </a:lvl5pPr>
            <a:lvl6pPr indent="-304800" lvl="5" marL="27432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Cabin"/>
                <a:ea typeface="Cabin"/>
                <a:cs typeface="Cabin"/>
                <a:sym typeface="Cabin"/>
              </a:defRPr>
            </a:lvl6pPr>
            <a:lvl7pPr indent="-304800" lvl="6" marL="32004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Cabin"/>
                <a:ea typeface="Cabin"/>
                <a:cs typeface="Cabin"/>
                <a:sym typeface="Cabin"/>
              </a:defRPr>
            </a:lvl7pPr>
            <a:lvl8pPr indent="-304800" lvl="7" marL="36576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Cabin"/>
                <a:ea typeface="Cabin"/>
                <a:cs typeface="Cabin"/>
                <a:sym typeface="Cabin"/>
              </a:defRPr>
            </a:lvl8pPr>
            <a:lvl9pPr indent="-304800" lvl="8" marL="41148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Cabin"/>
                <a:ea typeface="Cabin"/>
                <a:cs typeface="Cabin"/>
                <a:sym typeface="Cabin"/>
              </a:defRPr>
            </a:lvl9pPr>
          </a:lstStyle>
          <a:p/>
        </p:txBody>
      </p:sp>
      <p:sp>
        <p:nvSpPr>
          <p:cNvPr id="66" name="Shape 66"/>
          <p:cNvSpPr txBox="1"/>
          <p:nvPr>
            <p:ph idx="2" type="body"/>
          </p:nvPr>
        </p:nvSpPr>
        <p:spPr>
          <a:xfrm>
            <a:off x="1444671" y="3205491"/>
            <a:ext cx="3275013" cy="2248181"/>
          </a:xfrm>
          <a:prstGeom prst="rect">
            <a:avLst/>
          </a:prstGeom>
          <a:noFill/>
          <a:ln>
            <a:noFill/>
          </a:ln>
        </p:spPr>
        <p:txBody>
          <a:bodyPr anchorCtr="0" anchor="t" bIns="91425" lIns="91425" spcFirstLastPara="1" rIns="91425" wrap="square" tIns="91425"/>
          <a:lstStyle>
            <a:lvl1pPr indent="-228600" lvl="0" marL="457200" marR="0" rtl="0" algn="l">
              <a:lnSpc>
                <a:spcPct val="120000"/>
              </a:lnSpc>
              <a:spcBef>
                <a:spcPts val="1000"/>
              </a:spcBef>
              <a:spcAft>
                <a:spcPts val="0"/>
              </a:spcAft>
              <a:buClr>
                <a:schemeClr val="accent1"/>
              </a:buClr>
              <a:buSzPts val="1600"/>
              <a:buFont typeface="Arial"/>
              <a:buNone/>
              <a:defRPr b="0" i="0" sz="1600" u="none" cap="none" strike="noStrike">
                <a:solidFill>
                  <a:schemeClr val="dk1"/>
                </a:solidFill>
                <a:latin typeface="Cabin"/>
                <a:ea typeface="Cabin"/>
                <a:cs typeface="Cabin"/>
                <a:sym typeface="Cabin"/>
              </a:defRPr>
            </a:lvl1pPr>
            <a:lvl2pPr indent="-228600" lvl="1" marL="914400" marR="0" rtl="0" algn="l">
              <a:lnSpc>
                <a:spcPct val="120000"/>
              </a:lnSpc>
              <a:spcBef>
                <a:spcPts val="500"/>
              </a:spcBef>
              <a:spcAft>
                <a:spcPts val="0"/>
              </a:spcAft>
              <a:buClr>
                <a:schemeClr val="accent1"/>
              </a:buClr>
              <a:buSzPts val="1400"/>
              <a:buFont typeface="Arial"/>
              <a:buNone/>
              <a:defRPr b="0" i="0" sz="1400" u="none" cap="none" strike="noStrike">
                <a:solidFill>
                  <a:schemeClr val="dk1"/>
                </a:solidFill>
                <a:latin typeface="Cabin"/>
                <a:ea typeface="Cabin"/>
                <a:cs typeface="Cabin"/>
                <a:sym typeface="Cabin"/>
              </a:defRPr>
            </a:lvl2pPr>
            <a:lvl3pPr indent="-228600" lvl="2" marL="1371600" marR="0" rtl="0" algn="l">
              <a:lnSpc>
                <a:spcPct val="120000"/>
              </a:lnSpc>
              <a:spcBef>
                <a:spcPts val="500"/>
              </a:spcBef>
              <a:spcAft>
                <a:spcPts val="0"/>
              </a:spcAft>
              <a:buClr>
                <a:schemeClr val="accent1"/>
              </a:buClr>
              <a:buSzPts val="1200"/>
              <a:buFont typeface="Arial"/>
              <a:buNone/>
              <a:defRPr b="0" i="0" sz="1200" u="none" cap="none" strike="noStrike">
                <a:solidFill>
                  <a:schemeClr val="dk1"/>
                </a:solidFill>
                <a:latin typeface="Cabin"/>
                <a:ea typeface="Cabin"/>
                <a:cs typeface="Cabin"/>
                <a:sym typeface="Cabin"/>
              </a:defRPr>
            </a:lvl3pPr>
            <a:lvl4pPr indent="-228600" lvl="3" marL="1828800" marR="0" rtl="0" algn="l">
              <a:lnSpc>
                <a:spcPct val="120000"/>
              </a:lnSpc>
              <a:spcBef>
                <a:spcPts val="500"/>
              </a:spcBef>
              <a:spcAft>
                <a:spcPts val="0"/>
              </a:spcAft>
              <a:buClr>
                <a:schemeClr val="accent1"/>
              </a:buClr>
              <a:buSzPts val="1000"/>
              <a:buFont typeface="Arial"/>
              <a:buNone/>
              <a:defRPr b="0" i="0" sz="1000" u="none" cap="none" strike="noStrike">
                <a:solidFill>
                  <a:schemeClr val="dk1"/>
                </a:solidFill>
                <a:latin typeface="Cabin"/>
                <a:ea typeface="Cabin"/>
                <a:cs typeface="Cabin"/>
                <a:sym typeface="Cabin"/>
              </a:defRPr>
            </a:lvl4pPr>
            <a:lvl5pPr indent="-228600" lvl="4" marL="2286000" marR="0" rtl="0" algn="l">
              <a:lnSpc>
                <a:spcPct val="120000"/>
              </a:lnSpc>
              <a:spcBef>
                <a:spcPts val="500"/>
              </a:spcBef>
              <a:spcAft>
                <a:spcPts val="0"/>
              </a:spcAft>
              <a:buClr>
                <a:schemeClr val="accent1"/>
              </a:buClr>
              <a:buSzPts val="1000"/>
              <a:buFont typeface="Arial"/>
              <a:buNone/>
              <a:defRPr b="0" i="0" sz="1000" u="none" cap="none" strike="noStrike">
                <a:solidFill>
                  <a:schemeClr val="dk1"/>
                </a:solidFill>
                <a:latin typeface="Cabin"/>
                <a:ea typeface="Cabin"/>
                <a:cs typeface="Cabin"/>
                <a:sym typeface="Cabin"/>
              </a:defRPr>
            </a:lvl5pPr>
            <a:lvl6pPr indent="-228600" lvl="5" marL="2743200" marR="0" rtl="0" algn="l">
              <a:lnSpc>
                <a:spcPct val="120000"/>
              </a:lnSpc>
              <a:spcBef>
                <a:spcPts val="500"/>
              </a:spcBef>
              <a:spcAft>
                <a:spcPts val="0"/>
              </a:spcAft>
              <a:buClr>
                <a:schemeClr val="accent1"/>
              </a:buClr>
              <a:buSzPts val="1000"/>
              <a:buFont typeface="Arial"/>
              <a:buNone/>
              <a:defRPr b="0" i="0" sz="1000" u="none" cap="none" strike="noStrike">
                <a:solidFill>
                  <a:schemeClr val="dk1"/>
                </a:solidFill>
                <a:latin typeface="Cabin"/>
                <a:ea typeface="Cabin"/>
                <a:cs typeface="Cabin"/>
                <a:sym typeface="Cabin"/>
              </a:defRPr>
            </a:lvl6pPr>
            <a:lvl7pPr indent="-228600" lvl="6" marL="3200400" marR="0" rtl="0" algn="l">
              <a:lnSpc>
                <a:spcPct val="120000"/>
              </a:lnSpc>
              <a:spcBef>
                <a:spcPts val="500"/>
              </a:spcBef>
              <a:spcAft>
                <a:spcPts val="0"/>
              </a:spcAft>
              <a:buClr>
                <a:schemeClr val="accent1"/>
              </a:buClr>
              <a:buSzPts val="1000"/>
              <a:buFont typeface="Arial"/>
              <a:buNone/>
              <a:defRPr b="0" i="0" sz="1000" u="none" cap="none" strike="noStrike">
                <a:solidFill>
                  <a:schemeClr val="dk1"/>
                </a:solidFill>
                <a:latin typeface="Cabin"/>
                <a:ea typeface="Cabin"/>
                <a:cs typeface="Cabin"/>
                <a:sym typeface="Cabin"/>
              </a:defRPr>
            </a:lvl7pPr>
            <a:lvl8pPr indent="-228600" lvl="7" marL="3657600" marR="0" rtl="0" algn="l">
              <a:lnSpc>
                <a:spcPct val="120000"/>
              </a:lnSpc>
              <a:spcBef>
                <a:spcPts val="500"/>
              </a:spcBef>
              <a:spcAft>
                <a:spcPts val="0"/>
              </a:spcAft>
              <a:buClr>
                <a:schemeClr val="accent1"/>
              </a:buClr>
              <a:buSzPts val="1000"/>
              <a:buFont typeface="Arial"/>
              <a:buNone/>
              <a:defRPr b="0" i="0" sz="1000" u="none" cap="none" strike="noStrike">
                <a:solidFill>
                  <a:schemeClr val="dk1"/>
                </a:solidFill>
                <a:latin typeface="Cabin"/>
                <a:ea typeface="Cabin"/>
                <a:cs typeface="Cabin"/>
                <a:sym typeface="Cabin"/>
              </a:defRPr>
            </a:lvl8pPr>
            <a:lvl9pPr indent="-228600" lvl="8" marL="4114800" marR="0" rtl="0" algn="l">
              <a:lnSpc>
                <a:spcPct val="120000"/>
              </a:lnSpc>
              <a:spcBef>
                <a:spcPts val="500"/>
              </a:spcBef>
              <a:spcAft>
                <a:spcPts val="0"/>
              </a:spcAft>
              <a:buClr>
                <a:schemeClr val="accent1"/>
              </a:buClr>
              <a:buSzPts val="1000"/>
              <a:buFont typeface="Arial"/>
              <a:buNone/>
              <a:defRPr b="0" i="0" sz="1000" u="none" cap="none" strike="noStrike">
                <a:solidFill>
                  <a:schemeClr val="dk1"/>
                </a:solidFill>
                <a:latin typeface="Cabin"/>
                <a:ea typeface="Cabin"/>
                <a:cs typeface="Cabin"/>
                <a:sym typeface="Cabin"/>
              </a:defRPr>
            </a:lvl9pPr>
          </a:lstStyle>
          <a:p/>
        </p:txBody>
      </p:sp>
      <p:sp>
        <p:nvSpPr>
          <p:cNvPr id="67" name="Shape 67"/>
          <p:cNvSpPr txBox="1"/>
          <p:nvPr>
            <p:ph idx="10" type="dt"/>
          </p:nvPr>
        </p:nvSpPr>
        <p:spPr>
          <a:xfrm>
            <a:off x="7554138" y="330370"/>
            <a:ext cx="3500715" cy="309201"/>
          </a:xfrm>
          <a:prstGeom prst="rect">
            <a:avLst/>
          </a:prstGeom>
          <a:noFill/>
          <a:ln>
            <a:noFill/>
          </a:ln>
        </p:spPr>
        <p:txBody>
          <a:bodyPr anchorCtr="0" anchor="ctr" bIns="91425" lIns="91425" spcFirstLastPara="1" rIns="91425" wrap="square" tIns="91425"/>
          <a:lstStyle>
            <a:lvl1pPr lvl="0" marR="0" rtl="0" algn="r">
              <a:spcBef>
                <a:spcPts val="0"/>
              </a:spcBef>
              <a:spcAft>
                <a:spcPts val="0"/>
              </a:spcAft>
              <a:buSzPts val="1400"/>
              <a:buNone/>
              <a:defRPr sz="1000">
                <a:solidFill>
                  <a:srgbClr val="888888"/>
                </a:solidFill>
                <a:latin typeface="Cabin"/>
                <a:ea typeface="Cabin"/>
                <a:cs typeface="Cabin"/>
                <a:sym typeface="Cabin"/>
              </a:defRPr>
            </a:lvl1pPr>
            <a:lvl2pPr lvl="1"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lvl="2"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lvl="3"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lvl="4"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lvl="5"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lvl="6"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lvl="7"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lvl="8"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68" name="Shape 68"/>
          <p:cNvSpPr txBox="1"/>
          <p:nvPr>
            <p:ph idx="11" type="ftr"/>
          </p:nvPr>
        </p:nvSpPr>
        <p:spPr>
          <a:xfrm>
            <a:off x="1451579" y="329307"/>
            <a:ext cx="5938836" cy="309201"/>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000">
                <a:solidFill>
                  <a:srgbClr val="888888"/>
                </a:solidFill>
                <a:latin typeface="Cabin"/>
                <a:ea typeface="Cabin"/>
                <a:cs typeface="Cabin"/>
                <a:sym typeface="Cabin"/>
              </a:defRPr>
            </a:lvl1pPr>
            <a:lvl2pPr lvl="1"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lvl="2"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lvl="3"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lvl="4"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lvl="5"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lvl="6"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lvl="7"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lvl="8"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69" name="Shape 69"/>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2800">
                <a:solidFill>
                  <a:schemeClr val="accent1"/>
                </a:solidFill>
                <a:latin typeface="Cabin"/>
                <a:ea typeface="Cabin"/>
                <a:cs typeface="Cabin"/>
                <a:sym typeface="Cabin"/>
              </a:defRPr>
            </a:lvl1pPr>
            <a:lvl2pPr indent="0" lvl="1" marL="0" marR="0" rtl="0" algn="r">
              <a:spcBef>
                <a:spcPts val="0"/>
              </a:spcBef>
              <a:buNone/>
              <a:defRPr sz="2800">
                <a:solidFill>
                  <a:schemeClr val="accent1"/>
                </a:solidFill>
                <a:latin typeface="Cabin"/>
                <a:ea typeface="Cabin"/>
                <a:cs typeface="Cabin"/>
                <a:sym typeface="Cabin"/>
              </a:defRPr>
            </a:lvl2pPr>
            <a:lvl3pPr indent="0" lvl="2" marL="0" marR="0" rtl="0" algn="r">
              <a:spcBef>
                <a:spcPts val="0"/>
              </a:spcBef>
              <a:buNone/>
              <a:defRPr sz="2800">
                <a:solidFill>
                  <a:schemeClr val="accent1"/>
                </a:solidFill>
                <a:latin typeface="Cabin"/>
                <a:ea typeface="Cabin"/>
                <a:cs typeface="Cabin"/>
                <a:sym typeface="Cabin"/>
              </a:defRPr>
            </a:lvl3pPr>
            <a:lvl4pPr indent="0" lvl="3" marL="0" marR="0" rtl="0" algn="r">
              <a:spcBef>
                <a:spcPts val="0"/>
              </a:spcBef>
              <a:buNone/>
              <a:defRPr sz="2800">
                <a:solidFill>
                  <a:schemeClr val="accent1"/>
                </a:solidFill>
                <a:latin typeface="Cabin"/>
                <a:ea typeface="Cabin"/>
                <a:cs typeface="Cabin"/>
                <a:sym typeface="Cabin"/>
              </a:defRPr>
            </a:lvl4pPr>
            <a:lvl5pPr indent="0" lvl="4" marL="0" marR="0" rtl="0" algn="r">
              <a:spcBef>
                <a:spcPts val="0"/>
              </a:spcBef>
              <a:buNone/>
              <a:defRPr sz="2800">
                <a:solidFill>
                  <a:schemeClr val="accent1"/>
                </a:solidFill>
                <a:latin typeface="Cabin"/>
                <a:ea typeface="Cabin"/>
                <a:cs typeface="Cabin"/>
                <a:sym typeface="Cabin"/>
              </a:defRPr>
            </a:lvl5pPr>
            <a:lvl6pPr indent="0" lvl="5" marL="0" marR="0" rtl="0" algn="r">
              <a:spcBef>
                <a:spcPts val="0"/>
              </a:spcBef>
              <a:buNone/>
              <a:defRPr sz="2800">
                <a:solidFill>
                  <a:schemeClr val="accent1"/>
                </a:solidFill>
                <a:latin typeface="Cabin"/>
                <a:ea typeface="Cabin"/>
                <a:cs typeface="Cabin"/>
                <a:sym typeface="Cabin"/>
              </a:defRPr>
            </a:lvl6pPr>
            <a:lvl7pPr indent="0" lvl="6" marL="0" marR="0" rtl="0" algn="r">
              <a:spcBef>
                <a:spcPts val="0"/>
              </a:spcBef>
              <a:buNone/>
              <a:defRPr sz="2800">
                <a:solidFill>
                  <a:schemeClr val="accent1"/>
                </a:solidFill>
                <a:latin typeface="Cabin"/>
                <a:ea typeface="Cabin"/>
                <a:cs typeface="Cabin"/>
                <a:sym typeface="Cabin"/>
              </a:defRPr>
            </a:lvl7pPr>
            <a:lvl8pPr indent="0" lvl="7" marL="0" marR="0" rtl="0" algn="r">
              <a:spcBef>
                <a:spcPts val="0"/>
              </a:spcBef>
              <a:buNone/>
              <a:defRPr sz="2800">
                <a:solidFill>
                  <a:schemeClr val="accent1"/>
                </a:solidFill>
                <a:latin typeface="Cabin"/>
                <a:ea typeface="Cabin"/>
                <a:cs typeface="Cabin"/>
                <a:sym typeface="Cabin"/>
              </a:defRPr>
            </a:lvl8pPr>
            <a:lvl9pPr indent="0" lvl="8" marL="0" marR="0" rtl="0" algn="r">
              <a:spcBef>
                <a:spcPts val="0"/>
              </a:spcBef>
              <a:buNone/>
              <a:defRPr sz="2800">
                <a:solidFill>
                  <a:schemeClr val="accent1"/>
                </a:solidFill>
                <a:latin typeface="Cabin"/>
                <a:ea typeface="Cabin"/>
                <a:cs typeface="Cabin"/>
                <a:sym typeface="Cabin"/>
              </a:defRPr>
            </a:lvl9pPr>
          </a:lstStyle>
          <a:p>
            <a:pPr indent="0" lvl="0" marL="0">
              <a:spcBef>
                <a:spcPts val="0"/>
              </a:spcBef>
              <a:spcAft>
                <a:spcPts val="0"/>
              </a:spcAft>
              <a:buNone/>
            </a:pPr>
            <a:fld id="{00000000-1234-1234-1234-123412341234}" type="slidenum">
              <a:rPr lang="en-US"/>
              <a:t>‹#›</a:t>
            </a:fld>
            <a:endParaRPr/>
          </a:p>
        </p:txBody>
      </p:sp>
      <p:cxnSp>
        <p:nvCxnSpPr>
          <p:cNvPr id="70" name="Shape 70"/>
          <p:cNvCxnSpPr/>
          <p:nvPr/>
        </p:nvCxnSpPr>
        <p:spPr>
          <a:xfrm>
            <a:off x="1448280" y="3205491"/>
            <a:ext cx="3269490"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71" name="Shape 71"/>
        <p:cNvGrpSpPr/>
        <p:nvPr/>
      </p:nvGrpSpPr>
      <p:grpSpPr>
        <a:xfrm>
          <a:off x="0" y="0"/>
          <a:ext cx="0" cy="0"/>
          <a:chOff x="0" y="0"/>
          <a:chExt cx="0" cy="0"/>
        </a:xfrm>
      </p:grpSpPr>
      <p:grpSp>
        <p:nvGrpSpPr>
          <p:cNvPr id="72" name="Shape 72"/>
          <p:cNvGrpSpPr/>
          <p:nvPr/>
        </p:nvGrpSpPr>
        <p:grpSpPr>
          <a:xfrm>
            <a:off x="7477387" y="482170"/>
            <a:ext cx="4074533" cy="5149101"/>
            <a:chOff x="7477387" y="482170"/>
            <a:chExt cx="4074533" cy="5149101"/>
          </a:xfrm>
        </p:grpSpPr>
        <p:sp>
          <p:nvSpPr>
            <p:cNvPr id="73" name="Shape 73"/>
            <p:cNvSpPr/>
            <p:nvPr/>
          </p:nvSpPr>
          <p:spPr>
            <a:xfrm>
              <a:off x="7477387" y="482170"/>
              <a:ext cx="4074533" cy="5149101"/>
            </a:xfrm>
            <a:prstGeom prst="rect">
              <a:avLst/>
            </a:prstGeom>
            <a:gradFill>
              <a:gsLst>
                <a:gs pos="0">
                  <a:srgbClr val="000001"/>
                </a:gs>
                <a:gs pos="100000">
                  <a:srgbClr val="191919"/>
                </a:gs>
              </a:gsLst>
              <a:lin ang="5400000" scaled="0"/>
            </a:gradFill>
            <a:ln>
              <a:noFill/>
            </a:ln>
            <a:effectLst>
              <a:outerShdw blurRad="127000" sx="98000" rotWithShape="0" algn="tl" dir="4740000" dist="228600" sy="98000">
                <a:srgbClr val="000000">
                  <a:alpha val="33725"/>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 name="Shape 74"/>
            <p:cNvSpPr/>
            <p:nvPr/>
          </p:nvSpPr>
          <p:spPr>
            <a:xfrm>
              <a:off x="7790446" y="812506"/>
              <a:ext cx="3450289" cy="4466452"/>
            </a:xfrm>
            <a:prstGeom prst="rect">
              <a:avLst/>
            </a:prstGeom>
            <a:gradFill>
              <a:gsLst>
                <a:gs pos="0">
                  <a:srgbClr val="DADADA"/>
                </a:gs>
                <a:gs pos="100000">
                  <a:srgbClr val="FFFFFE"/>
                </a:gs>
              </a:gsLst>
              <a:lin ang="16200000" scaled="0"/>
            </a:gradFill>
            <a:ln cap="flat" cmpd="sng" w="50800">
              <a:solidFill>
                <a:srgbClr val="191919"/>
              </a:solidFill>
              <a:prstDash val="solid"/>
              <a:miter lim="800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75" name="Shape 75"/>
          <p:cNvSpPr txBox="1"/>
          <p:nvPr>
            <p:ph type="title"/>
          </p:nvPr>
        </p:nvSpPr>
        <p:spPr>
          <a:xfrm>
            <a:off x="1451206" y="1129513"/>
            <a:ext cx="5532328" cy="1830584"/>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dk1"/>
              </a:buClr>
              <a:buSzPts val="3200"/>
              <a:buFont typeface="Cabin"/>
              <a:buNone/>
              <a:defRPr b="0" i="0" sz="3200" u="none" cap="none" strike="noStrike">
                <a:solidFill>
                  <a:schemeClr val="dk1"/>
                </a:solidFill>
                <a:latin typeface="Cabin"/>
                <a:ea typeface="Cabin"/>
                <a:cs typeface="Cabin"/>
                <a:sym typeface="Cab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6" name="Shape 76"/>
          <p:cNvSpPr/>
          <p:nvPr>
            <p:ph idx="2" type="pic"/>
          </p:nvPr>
        </p:nvSpPr>
        <p:spPr>
          <a:xfrm>
            <a:off x="8124389" y="1122542"/>
            <a:ext cx="2791171" cy="3866327"/>
          </a:xfrm>
          <a:prstGeom prst="rect">
            <a:avLst/>
          </a:prstGeom>
          <a:solidFill>
            <a:srgbClr val="D8D8D8"/>
          </a:solidFill>
          <a:ln>
            <a:noFill/>
          </a:ln>
        </p:spPr>
        <p:txBody>
          <a:bodyPr anchorCtr="0" anchor="t" bIns="91425" lIns="91425" spcFirstLastPara="1" rIns="91425" wrap="square" tIns="91425"/>
          <a:lstStyle>
            <a:lvl1pPr lvl="0" marR="0" rtl="0" algn="ctr">
              <a:lnSpc>
                <a:spcPct val="120000"/>
              </a:lnSpc>
              <a:spcBef>
                <a:spcPts val="1000"/>
              </a:spcBef>
              <a:spcAft>
                <a:spcPts val="0"/>
              </a:spcAft>
              <a:buClr>
                <a:schemeClr val="accent1"/>
              </a:buClr>
              <a:buSzPts val="3200"/>
              <a:buFont typeface="Arial"/>
              <a:buNone/>
              <a:defRPr b="0" i="0" sz="3200" u="none" cap="none" strike="noStrike">
                <a:solidFill>
                  <a:schemeClr val="dk1"/>
                </a:solidFill>
                <a:latin typeface="Cabin"/>
                <a:ea typeface="Cabin"/>
                <a:cs typeface="Cabin"/>
                <a:sym typeface="Cabin"/>
              </a:defRPr>
            </a:lvl1pPr>
            <a:lvl2pPr lvl="1" marR="0" rtl="0" algn="l">
              <a:lnSpc>
                <a:spcPct val="120000"/>
              </a:lnSpc>
              <a:spcBef>
                <a:spcPts val="500"/>
              </a:spcBef>
              <a:spcAft>
                <a:spcPts val="0"/>
              </a:spcAft>
              <a:buClr>
                <a:schemeClr val="accent1"/>
              </a:buClr>
              <a:buSzPts val="2800"/>
              <a:buFont typeface="Arial"/>
              <a:buNone/>
              <a:defRPr b="0" i="0" sz="2800" u="none" cap="none" strike="noStrike">
                <a:solidFill>
                  <a:schemeClr val="dk1"/>
                </a:solidFill>
                <a:latin typeface="Cabin"/>
                <a:ea typeface="Cabin"/>
                <a:cs typeface="Cabin"/>
                <a:sym typeface="Cabin"/>
              </a:defRPr>
            </a:lvl2pPr>
            <a:lvl3pPr lvl="2" marR="0" rtl="0" algn="l">
              <a:lnSpc>
                <a:spcPct val="120000"/>
              </a:lnSpc>
              <a:spcBef>
                <a:spcPts val="500"/>
              </a:spcBef>
              <a:spcAft>
                <a:spcPts val="0"/>
              </a:spcAft>
              <a:buClr>
                <a:schemeClr val="accent1"/>
              </a:buClr>
              <a:buSzPts val="2400"/>
              <a:buFont typeface="Arial"/>
              <a:buNone/>
              <a:defRPr b="0" i="0" sz="2400" u="none" cap="none" strike="noStrike">
                <a:solidFill>
                  <a:schemeClr val="dk1"/>
                </a:solidFill>
                <a:latin typeface="Cabin"/>
                <a:ea typeface="Cabin"/>
                <a:cs typeface="Cabin"/>
                <a:sym typeface="Cabin"/>
              </a:defRPr>
            </a:lvl3pPr>
            <a:lvl4pPr lvl="3" marR="0" rtl="0" algn="l">
              <a:lnSpc>
                <a:spcPct val="120000"/>
              </a:lnSpc>
              <a:spcBef>
                <a:spcPts val="500"/>
              </a:spcBef>
              <a:spcAft>
                <a:spcPts val="0"/>
              </a:spcAft>
              <a:buClr>
                <a:schemeClr val="accent1"/>
              </a:buClr>
              <a:buSzPts val="2000"/>
              <a:buFont typeface="Arial"/>
              <a:buNone/>
              <a:defRPr b="0" i="0" sz="2000" u="none" cap="none" strike="noStrike">
                <a:solidFill>
                  <a:schemeClr val="dk1"/>
                </a:solidFill>
                <a:latin typeface="Cabin"/>
                <a:ea typeface="Cabin"/>
                <a:cs typeface="Cabin"/>
                <a:sym typeface="Cabin"/>
              </a:defRPr>
            </a:lvl4pPr>
            <a:lvl5pPr lvl="4" marR="0" rtl="0" algn="l">
              <a:lnSpc>
                <a:spcPct val="120000"/>
              </a:lnSpc>
              <a:spcBef>
                <a:spcPts val="500"/>
              </a:spcBef>
              <a:spcAft>
                <a:spcPts val="0"/>
              </a:spcAft>
              <a:buClr>
                <a:schemeClr val="accent1"/>
              </a:buClr>
              <a:buSzPts val="2000"/>
              <a:buFont typeface="Arial"/>
              <a:buNone/>
              <a:defRPr b="0" i="0" sz="2000" u="none" cap="none" strike="noStrike">
                <a:solidFill>
                  <a:schemeClr val="dk1"/>
                </a:solidFill>
                <a:latin typeface="Cabin"/>
                <a:ea typeface="Cabin"/>
                <a:cs typeface="Cabin"/>
                <a:sym typeface="Cabin"/>
              </a:defRPr>
            </a:lvl5pPr>
            <a:lvl6pPr lvl="5" marR="0" rtl="0" algn="l">
              <a:lnSpc>
                <a:spcPct val="120000"/>
              </a:lnSpc>
              <a:spcBef>
                <a:spcPts val="500"/>
              </a:spcBef>
              <a:spcAft>
                <a:spcPts val="0"/>
              </a:spcAft>
              <a:buClr>
                <a:schemeClr val="accent1"/>
              </a:buClr>
              <a:buSzPts val="2000"/>
              <a:buFont typeface="Arial"/>
              <a:buNone/>
              <a:defRPr b="0" i="0" sz="2000" u="none" cap="none" strike="noStrike">
                <a:solidFill>
                  <a:schemeClr val="dk1"/>
                </a:solidFill>
                <a:latin typeface="Cabin"/>
                <a:ea typeface="Cabin"/>
                <a:cs typeface="Cabin"/>
                <a:sym typeface="Cabin"/>
              </a:defRPr>
            </a:lvl6pPr>
            <a:lvl7pPr lvl="6" marR="0" rtl="0" algn="l">
              <a:lnSpc>
                <a:spcPct val="120000"/>
              </a:lnSpc>
              <a:spcBef>
                <a:spcPts val="500"/>
              </a:spcBef>
              <a:spcAft>
                <a:spcPts val="0"/>
              </a:spcAft>
              <a:buClr>
                <a:schemeClr val="accent1"/>
              </a:buClr>
              <a:buSzPts val="2000"/>
              <a:buFont typeface="Arial"/>
              <a:buNone/>
              <a:defRPr b="0" i="0" sz="2000" u="none" cap="none" strike="noStrike">
                <a:solidFill>
                  <a:schemeClr val="dk1"/>
                </a:solidFill>
                <a:latin typeface="Cabin"/>
                <a:ea typeface="Cabin"/>
                <a:cs typeface="Cabin"/>
                <a:sym typeface="Cabin"/>
              </a:defRPr>
            </a:lvl7pPr>
            <a:lvl8pPr lvl="7" marR="0" rtl="0" algn="l">
              <a:lnSpc>
                <a:spcPct val="120000"/>
              </a:lnSpc>
              <a:spcBef>
                <a:spcPts val="500"/>
              </a:spcBef>
              <a:spcAft>
                <a:spcPts val="0"/>
              </a:spcAft>
              <a:buClr>
                <a:schemeClr val="accent1"/>
              </a:buClr>
              <a:buSzPts val="2000"/>
              <a:buFont typeface="Arial"/>
              <a:buNone/>
              <a:defRPr b="0" i="0" sz="2000" u="none" cap="none" strike="noStrike">
                <a:solidFill>
                  <a:schemeClr val="dk1"/>
                </a:solidFill>
                <a:latin typeface="Cabin"/>
                <a:ea typeface="Cabin"/>
                <a:cs typeface="Cabin"/>
                <a:sym typeface="Cabin"/>
              </a:defRPr>
            </a:lvl8pPr>
            <a:lvl9pPr lvl="8" marR="0" rtl="0" algn="l">
              <a:lnSpc>
                <a:spcPct val="120000"/>
              </a:lnSpc>
              <a:spcBef>
                <a:spcPts val="500"/>
              </a:spcBef>
              <a:spcAft>
                <a:spcPts val="0"/>
              </a:spcAft>
              <a:buClr>
                <a:schemeClr val="accent1"/>
              </a:buClr>
              <a:buSzPts val="2000"/>
              <a:buFont typeface="Arial"/>
              <a:buNone/>
              <a:defRPr b="0" i="0" sz="2000" u="none" cap="none" strike="noStrike">
                <a:solidFill>
                  <a:schemeClr val="dk1"/>
                </a:solidFill>
                <a:latin typeface="Cabin"/>
                <a:ea typeface="Cabin"/>
                <a:cs typeface="Cabin"/>
                <a:sym typeface="Cabin"/>
              </a:defRPr>
            </a:lvl9pPr>
          </a:lstStyle>
          <a:p/>
        </p:txBody>
      </p:sp>
      <p:sp>
        <p:nvSpPr>
          <p:cNvPr id="77" name="Shape 77"/>
          <p:cNvSpPr txBox="1"/>
          <p:nvPr>
            <p:ph idx="1" type="body"/>
          </p:nvPr>
        </p:nvSpPr>
        <p:spPr>
          <a:xfrm>
            <a:off x="1450329" y="3145992"/>
            <a:ext cx="5524404" cy="2003742"/>
          </a:xfrm>
          <a:prstGeom prst="rect">
            <a:avLst/>
          </a:prstGeom>
          <a:noFill/>
          <a:ln>
            <a:noFill/>
          </a:ln>
        </p:spPr>
        <p:txBody>
          <a:bodyPr anchorCtr="0" anchor="t" bIns="91425" lIns="91425" spcFirstLastPara="1" rIns="91425" wrap="square" tIns="91425"/>
          <a:lstStyle>
            <a:lvl1pPr indent="-228600" lvl="0" marL="457200" marR="0" rtl="0" algn="l">
              <a:lnSpc>
                <a:spcPct val="120000"/>
              </a:lnSpc>
              <a:spcBef>
                <a:spcPts val="1000"/>
              </a:spcBef>
              <a:spcAft>
                <a:spcPts val="0"/>
              </a:spcAft>
              <a:buClr>
                <a:schemeClr val="accent1"/>
              </a:buClr>
              <a:buSzPts val="1800"/>
              <a:buFont typeface="Arial"/>
              <a:buNone/>
              <a:defRPr b="0" i="0" sz="1800" u="none" cap="none" strike="noStrike">
                <a:solidFill>
                  <a:schemeClr val="dk1"/>
                </a:solidFill>
                <a:latin typeface="Cabin"/>
                <a:ea typeface="Cabin"/>
                <a:cs typeface="Cabin"/>
                <a:sym typeface="Cabin"/>
              </a:defRPr>
            </a:lvl1pPr>
            <a:lvl2pPr indent="-228600" lvl="1" marL="914400" marR="0" rtl="0" algn="l">
              <a:lnSpc>
                <a:spcPct val="120000"/>
              </a:lnSpc>
              <a:spcBef>
                <a:spcPts val="500"/>
              </a:spcBef>
              <a:spcAft>
                <a:spcPts val="0"/>
              </a:spcAft>
              <a:buClr>
                <a:schemeClr val="accent1"/>
              </a:buClr>
              <a:buSzPts val="1400"/>
              <a:buFont typeface="Arial"/>
              <a:buNone/>
              <a:defRPr b="0" i="0" sz="1400" u="none" cap="none" strike="noStrike">
                <a:solidFill>
                  <a:schemeClr val="dk1"/>
                </a:solidFill>
                <a:latin typeface="Cabin"/>
                <a:ea typeface="Cabin"/>
                <a:cs typeface="Cabin"/>
                <a:sym typeface="Cabin"/>
              </a:defRPr>
            </a:lvl2pPr>
            <a:lvl3pPr indent="-228600" lvl="2" marL="1371600" marR="0" rtl="0" algn="l">
              <a:lnSpc>
                <a:spcPct val="120000"/>
              </a:lnSpc>
              <a:spcBef>
                <a:spcPts val="500"/>
              </a:spcBef>
              <a:spcAft>
                <a:spcPts val="0"/>
              </a:spcAft>
              <a:buClr>
                <a:schemeClr val="accent1"/>
              </a:buClr>
              <a:buSzPts val="1200"/>
              <a:buFont typeface="Arial"/>
              <a:buNone/>
              <a:defRPr b="0" i="0" sz="1200" u="none" cap="none" strike="noStrike">
                <a:solidFill>
                  <a:schemeClr val="dk1"/>
                </a:solidFill>
                <a:latin typeface="Cabin"/>
                <a:ea typeface="Cabin"/>
                <a:cs typeface="Cabin"/>
                <a:sym typeface="Cabin"/>
              </a:defRPr>
            </a:lvl3pPr>
            <a:lvl4pPr indent="-228600" lvl="3" marL="1828800" marR="0" rtl="0" algn="l">
              <a:lnSpc>
                <a:spcPct val="120000"/>
              </a:lnSpc>
              <a:spcBef>
                <a:spcPts val="500"/>
              </a:spcBef>
              <a:spcAft>
                <a:spcPts val="0"/>
              </a:spcAft>
              <a:buClr>
                <a:schemeClr val="accent1"/>
              </a:buClr>
              <a:buSzPts val="1000"/>
              <a:buFont typeface="Arial"/>
              <a:buNone/>
              <a:defRPr b="0" i="0" sz="1000" u="none" cap="none" strike="noStrike">
                <a:solidFill>
                  <a:schemeClr val="dk1"/>
                </a:solidFill>
                <a:latin typeface="Cabin"/>
                <a:ea typeface="Cabin"/>
                <a:cs typeface="Cabin"/>
                <a:sym typeface="Cabin"/>
              </a:defRPr>
            </a:lvl4pPr>
            <a:lvl5pPr indent="-228600" lvl="4" marL="2286000" marR="0" rtl="0" algn="l">
              <a:lnSpc>
                <a:spcPct val="120000"/>
              </a:lnSpc>
              <a:spcBef>
                <a:spcPts val="500"/>
              </a:spcBef>
              <a:spcAft>
                <a:spcPts val="0"/>
              </a:spcAft>
              <a:buClr>
                <a:schemeClr val="accent1"/>
              </a:buClr>
              <a:buSzPts val="1000"/>
              <a:buFont typeface="Arial"/>
              <a:buNone/>
              <a:defRPr b="0" i="0" sz="1000" u="none" cap="none" strike="noStrike">
                <a:solidFill>
                  <a:schemeClr val="dk1"/>
                </a:solidFill>
                <a:latin typeface="Cabin"/>
                <a:ea typeface="Cabin"/>
                <a:cs typeface="Cabin"/>
                <a:sym typeface="Cabin"/>
              </a:defRPr>
            </a:lvl5pPr>
            <a:lvl6pPr indent="-228600" lvl="5" marL="2743200" marR="0" rtl="0" algn="l">
              <a:lnSpc>
                <a:spcPct val="120000"/>
              </a:lnSpc>
              <a:spcBef>
                <a:spcPts val="500"/>
              </a:spcBef>
              <a:spcAft>
                <a:spcPts val="0"/>
              </a:spcAft>
              <a:buClr>
                <a:schemeClr val="accent1"/>
              </a:buClr>
              <a:buSzPts val="1000"/>
              <a:buFont typeface="Arial"/>
              <a:buNone/>
              <a:defRPr b="0" i="0" sz="1000" u="none" cap="none" strike="noStrike">
                <a:solidFill>
                  <a:schemeClr val="dk1"/>
                </a:solidFill>
                <a:latin typeface="Cabin"/>
                <a:ea typeface="Cabin"/>
                <a:cs typeface="Cabin"/>
                <a:sym typeface="Cabin"/>
              </a:defRPr>
            </a:lvl6pPr>
            <a:lvl7pPr indent="-228600" lvl="6" marL="3200400" marR="0" rtl="0" algn="l">
              <a:lnSpc>
                <a:spcPct val="120000"/>
              </a:lnSpc>
              <a:spcBef>
                <a:spcPts val="500"/>
              </a:spcBef>
              <a:spcAft>
                <a:spcPts val="0"/>
              </a:spcAft>
              <a:buClr>
                <a:schemeClr val="accent1"/>
              </a:buClr>
              <a:buSzPts val="1000"/>
              <a:buFont typeface="Arial"/>
              <a:buNone/>
              <a:defRPr b="0" i="0" sz="1000" u="none" cap="none" strike="noStrike">
                <a:solidFill>
                  <a:schemeClr val="dk1"/>
                </a:solidFill>
                <a:latin typeface="Cabin"/>
                <a:ea typeface="Cabin"/>
                <a:cs typeface="Cabin"/>
                <a:sym typeface="Cabin"/>
              </a:defRPr>
            </a:lvl7pPr>
            <a:lvl8pPr indent="-228600" lvl="7" marL="3657600" marR="0" rtl="0" algn="l">
              <a:lnSpc>
                <a:spcPct val="120000"/>
              </a:lnSpc>
              <a:spcBef>
                <a:spcPts val="500"/>
              </a:spcBef>
              <a:spcAft>
                <a:spcPts val="0"/>
              </a:spcAft>
              <a:buClr>
                <a:schemeClr val="accent1"/>
              </a:buClr>
              <a:buSzPts val="1000"/>
              <a:buFont typeface="Arial"/>
              <a:buNone/>
              <a:defRPr b="0" i="0" sz="1000" u="none" cap="none" strike="noStrike">
                <a:solidFill>
                  <a:schemeClr val="dk1"/>
                </a:solidFill>
                <a:latin typeface="Cabin"/>
                <a:ea typeface="Cabin"/>
                <a:cs typeface="Cabin"/>
                <a:sym typeface="Cabin"/>
              </a:defRPr>
            </a:lvl8pPr>
            <a:lvl9pPr indent="-228600" lvl="8" marL="4114800" marR="0" rtl="0" algn="l">
              <a:lnSpc>
                <a:spcPct val="120000"/>
              </a:lnSpc>
              <a:spcBef>
                <a:spcPts val="500"/>
              </a:spcBef>
              <a:spcAft>
                <a:spcPts val="0"/>
              </a:spcAft>
              <a:buClr>
                <a:schemeClr val="accent1"/>
              </a:buClr>
              <a:buSzPts val="1000"/>
              <a:buFont typeface="Arial"/>
              <a:buNone/>
              <a:defRPr b="0" i="0" sz="1000" u="none" cap="none" strike="noStrike">
                <a:solidFill>
                  <a:schemeClr val="dk1"/>
                </a:solidFill>
                <a:latin typeface="Cabin"/>
                <a:ea typeface="Cabin"/>
                <a:cs typeface="Cabin"/>
                <a:sym typeface="Cabin"/>
              </a:defRPr>
            </a:lvl9pPr>
          </a:lstStyle>
          <a:p/>
        </p:txBody>
      </p:sp>
      <p:sp>
        <p:nvSpPr>
          <p:cNvPr id="78" name="Shape 78"/>
          <p:cNvSpPr txBox="1"/>
          <p:nvPr>
            <p:ph idx="10" type="dt"/>
          </p:nvPr>
        </p:nvSpPr>
        <p:spPr>
          <a:xfrm>
            <a:off x="1447382" y="5469856"/>
            <a:ext cx="5527351" cy="320123"/>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000">
                <a:solidFill>
                  <a:srgbClr val="888888"/>
                </a:solidFill>
                <a:latin typeface="Cabin"/>
                <a:ea typeface="Cabin"/>
                <a:cs typeface="Cabin"/>
                <a:sym typeface="Cabin"/>
              </a:defRPr>
            </a:lvl1pPr>
            <a:lvl2pPr lvl="1"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lvl="2"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lvl="3"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lvl="4"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lvl="5"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lvl="6"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lvl="7"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lvl="8"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79" name="Shape 79"/>
          <p:cNvSpPr txBox="1"/>
          <p:nvPr>
            <p:ph idx="11" type="ftr"/>
          </p:nvPr>
        </p:nvSpPr>
        <p:spPr>
          <a:xfrm>
            <a:off x="1447382" y="318640"/>
            <a:ext cx="5541004" cy="320931"/>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000">
                <a:solidFill>
                  <a:srgbClr val="888888"/>
                </a:solidFill>
                <a:latin typeface="Cabin"/>
                <a:ea typeface="Cabin"/>
                <a:cs typeface="Cabin"/>
                <a:sym typeface="Cabin"/>
              </a:defRPr>
            </a:lvl1pPr>
            <a:lvl2pPr lvl="1"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lvl="2"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lvl="3"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lvl="4"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lvl="5"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lvl="6"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lvl="7"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lvl="8"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80" name="Shape 80"/>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2800">
                <a:solidFill>
                  <a:schemeClr val="accent1"/>
                </a:solidFill>
                <a:latin typeface="Cabin"/>
                <a:ea typeface="Cabin"/>
                <a:cs typeface="Cabin"/>
                <a:sym typeface="Cabin"/>
              </a:defRPr>
            </a:lvl1pPr>
            <a:lvl2pPr indent="0" lvl="1" marL="0" marR="0" rtl="0" algn="r">
              <a:spcBef>
                <a:spcPts val="0"/>
              </a:spcBef>
              <a:buNone/>
              <a:defRPr sz="2800">
                <a:solidFill>
                  <a:schemeClr val="accent1"/>
                </a:solidFill>
                <a:latin typeface="Cabin"/>
                <a:ea typeface="Cabin"/>
                <a:cs typeface="Cabin"/>
                <a:sym typeface="Cabin"/>
              </a:defRPr>
            </a:lvl2pPr>
            <a:lvl3pPr indent="0" lvl="2" marL="0" marR="0" rtl="0" algn="r">
              <a:spcBef>
                <a:spcPts val="0"/>
              </a:spcBef>
              <a:buNone/>
              <a:defRPr sz="2800">
                <a:solidFill>
                  <a:schemeClr val="accent1"/>
                </a:solidFill>
                <a:latin typeface="Cabin"/>
                <a:ea typeface="Cabin"/>
                <a:cs typeface="Cabin"/>
                <a:sym typeface="Cabin"/>
              </a:defRPr>
            </a:lvl3pPr>
            <a:lvl4pPr indent="0" lvl="3" marL="0" marR="0" rtl="0" algn="r">
              <a:spcBef>
                <a:spcPts val="0"/>
              </a:spcBef>
              <a:buNone/>
              <a:defRPr sz="2800">
                <a:solidFill>
                  <a:schemeClr val="accent1"/>
                </a:solidFill>
                <a:latin typeface="Cabin"/>
                <a:ea typeface="Cabin"/>
                <a:cs typeface="Cabin"/>
                <a:sym typeface="Cabin"/>
              </a:defRPr>
            </a:lvl4pPr>
            <a:lvl5pPr indent="0" lvl="4" marL="0" marR="0" rtl="0" algn="r">
              <a:spcBef>
                <a:spcPts val="0"/>
              </a:spcBef>
              <a:buNone/>
              <a:defRPr sz="2800">
                <a:solidFill>
                  <a:schemeClr val="accent1"/>
                </a:solidFill>
                <a:latin typeface="Cabin"/>
                <a:ea typeface="Cabin"/>
                <a:cs typeface="Cabin"/>
                <a:sym typeface="Cabin"/>
              </a:defRPr>
            </a:lvl5pPr>
            <a:lvl6pPr indent="0" lvl="5" marL="0" marR="0" rtl="0" algn="r">
              <a:spcBef>
                <a:spcPts val="0"/>
              </a:spcBef>
              <a:buNone/>
              <a:defRPr sz="2800">
                <a:solidFill>
                  <a:schemeClr val="accent1"/>
                </a:solidFill>
                <a:latin typeface="Cabin"/>
                <a:ea typeface="Cabin"/>
                <a:cs typeface="Cabin"/>
                <a:sym typeface="Cabin"/>
              </a:defRPr>
            </a:lvl6pPr>
            <a:lvl7pPr indent="0" lvl="6" marL="0" marR="0" rtl="0" algn="r">
              <a:spcBef>
                <a:spcPts val="0"/>
              </a:spcBef>
              <a:buNone/>
              <a:defRPr sz="2800">
                <a:solidFill>
                  <a:schemeClr val="accent1"/>
                </a:solidFill>
                <a:latin typeface="Cabin"/>
                <a:ea typeface="Cabin"/>
                <a:cs typeface="Cabin"/>
                <a:sym typeface="Cabin"/>
              </a:defRPr>
            </a:lvl7pPr>
            <a:lvl8pPr indent="0" lvl="7" marL="0" marR="0" rtl="0" algn="r">
              <a:spcBef>
                <a:spcPts val="0"/>
              </a:spcBef>
              <a:buNone/>
              <a:defRPr sz="2800">
                <a:solidFill>
                  <a:schemeClr val="accent1"/>
                </a:solidFill>
                <a:latin typeface="Cabin"/>
                <a:ea typeface="Cabin"/>
                <a:cs typeface="Cabin"/>
                <a:sym typeface="Cabin"/>
              </a:defRPr>
            </a:lvl8pPr>
            <a:lvl9pPr indent="0" lvl="8" marL="0" marR="0" rtl="0" algn="r">
              <a:spcBef>
                <a:spcPts val="0"/>
              </a:spcBef>
              <a:buNone/>
              <a:defRPr sz="2800">
                <a:solidFill>
                  <a:schemeClr val="accent1"/>
                </a:solidFill>
                <a:latin typeface="Cabin"/>
                <a:ea typeface="Cabin"/>
                <a:cs typeface="Cabin"/>
                <a:sym typeface="Cabin"/>
              </a:defRPr>
            </a:lvl9pPr>
          </a:lstStyle>
          <a:p>
            <a:pPr indent="0" lvl="0" marL="0">
              <a:spcBef>
                <a:spcPts val="0"/>
              </a:spcBef>
              <a:spcAft>
                <a:spcPts val="0"/>
              </a:spcAft>
              <a:buNone/>
            </a:pPr>
            <a:fld id="{00000000-1234-1234-1234-123412341234}" type="slidenum">
              <a:rPr lang="en-US"/>
              <a:t>‹#›</a:t>
            </a:fld>
            <a:endParaRPr/>
          </a:p>
        </p:txBody>
      </p:sp>
      <p:cxnSp>
        <p:nvCxnSpPr>
          <p:cNvPr id="81" name="Shape 81"/>
          <p:cNvCxnSpPr/>
          <p:nvPr/>
        </p:nvCxnSpPr>
        <p:spPr>
          <a:xfrm>
            <a:off x="1447382" y="3143605"/>
            <a:ext cx="5527351"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5" name="Shape 5"/>
        <p:cNvGrpSpPr/>
        <p:nvPr/>
      </p:nvGrpSpPr>
      <p:grpSpPr>
        <a:xfrm>
          <a:off x="0" y="0"/>
          <a:ext cx="0" cy="0"/>
          <a:chOff x="0" y="0"/>
          <a:chExt cx="0" cy="0"/>
        </a:xfrm>
      </p:grpSpPr>
      <p:sp>
        <p:nvSpPr>
          <p:cNvPr id="6" name="Shape 6"/>
          <p:cNvSpPr/>
          <p:nvPr/>
        </p:nvSpPr>
        <p:spPr>
          <a:xfrm>
            <a:off x="0" y="2019476"/>
            <a:ext cx="12192000" cy="4105941"/>
          </a:xfrm>
          <a:prstGeom prst="rect">
            <a:avLst/>
          </a:prstGeom>
          <a:gradFill>
            <a:gsLst>
              <a:gs pos="0">
                <a:srgbClr val="DFDBD5">
                  <a:alpha val="0"/>
                </a:srgbClr>
              </a:gs>
              <a:gs pos="100000">
                <a:schemeClr val="lt2"/>
              </a:gs>
            </a:gsLst>
            <a:lin ang="5400000"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7" name="Shape 7"/>
          <p:cNvPicPr preferRelativeResize="0"/>
          <p:nvPr/>
        </p:nvPicPr>
        <p:blipFill rotWithShape="1">
          <a:blip r:embed="rId1">
            <a:alphaModFix/>
          </a:blip>
          <a:srcRect b="-1538" l="0" r="0" t="1538"/>
          <a:stretch/>
        </p:blipFill>
        <p:spPr>
          <a:xfrm>
            <a:off x="0" y="6126480"/>
            <a:ext cx="12192000" cy="742950"/>
          </a:xfrm>
          <a:prstGeom prst="rect">
            <a:avLst/>
          </a:prstGeom>
          <a:noFill/>
          <a:ln>
            <a:noFill/>
          </a:ln>
        </p:spPr>
      </p:pic>
      <p:sp>
        <p:nvSpPr>
          <p:cNvPr id="8" name="Shape 8"/>
          <p:cNvSpPr txBox="1"/>
          <p:nvPr>
            <p:ph type="title"/>
          </p:nvPr>
        </p:nvSpPr>
        <p:spPr>
          <a:xfrm>
            <a:off x="1451579" y="804519"/>
            <a:ext cx="9603275" cy="1049235"/>
          </a:xfrm>
          <a:prstGeom prst="rect">
            <a:avLst/>
          </a:prstGeom>
          <a:noFill/>
          <a:ln>
            <a:noFill/>
          </a:ln>
        </p:spPr>
        <p:txBody>
          <a:bodyPr anchorCtr="0" anchor="t" bIns="91425" lIns="91425" spcFirstLastPara="1" rIns="91425" wrap="square" tIns="91425"/>
          <a:lstStyle>
            <a:lvl1pPr lvl="0" marR="0" rtl="0" algn="l">
              <a:lnSpc>
                <a:spcPct val="90000"/>
              </a:lnSpc>
              <a:spcBef>
                <a:spcPts val="0"/>
              </a:spcBef>
              <a:spcAft>
                <a:spcPts val="0"/>
              </a:spcAft>
              <a:buClr>
                <a:schemeClr val="dk1"/>
              </a:buClr>
              <a:buSzPts val="3200"/>
              <a:buFont typeface="Cabin"/>
              <a:buNone/>
              <a:defRPr b="0" i="0" sz="3200" u="none" cap="none" strike="noStrike">
                <a:solidFill>
                  <a:schemeClr val="dk1"/>
                </a:solidFill>
                <a:latin typeface="Cabin"/>
                <a:ea typeface="Cabin"/>
                <a:cs typeface="Cabin"/>
                <a:sym typeface="Cab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 name="Shape 9"/>
          <p:cNvSpPr txBox="1"/>
          <p:nvPr>
            <p:ph idx="1" type="body"/>
          </p:nvPr>
        </p:nvSpPr>
        <p:spPr>
          <a:xfrm>
            <a:off x="1451579" y="2015732"/>
            <a:ext cx="9603275" cy="3450613"/>
          </a:xfrm>
          <a:prstGeom prst="rect">
            <a:avLst/>
          </a:prstGeom>
          <a:noFill/>
          <a:ln>
            <a:noFill/>
          </a:ln>
        </p:spPr>
        <p:txBody>
          <a:bodyPr anchorCtr="0" anchor="t" bIns="91425" lIns="91425" spcFirstLastPara="1" rIns="91425" wrap="square" tIns="91425"/>
          <a:lstStyle>
            <a:lvl1pPr indent="-355600" lvl="0" marL="457200" marR="0" rtl="0" algn="l">
              <a:lnSpc>
                <a:spcPct val="120000"/>
              </a:lnSpc>
              <a:spcBef>
                <a:spcPts val="1000"/>
              </a:spcBef>
              <a:spcAft>
                <a:spcPts val="0"/>
              </a:spcAft>
              <a:buClr>
                <a:schemeClr val="accent1"/>
              </a:buClr>
              <a:buSzPts val="2000"/>
              <a:buFont typeface="Arial"/>
              <a:buChar char="•"/>
              <a:defRPr b="0" i="0" sz="2000" u="none" cap="none" strike="noStrike">
                <a:solidFill>
                  <a:schemeClr val="dk1"/>
                </a:solidFill>
                <a:latin typeface="Cabin"/>
                <a:ea typeface="Cabin"/>
                <a:cs typeface="Cabin"/>
                <a:sym typeface="Cabin"/>
              </a:defRPr>
            </a:lvl1pPr>
            <a:lvl2pPr indent="-342900" lvl="1" marL="914400" marR="0" rtl="0" algn="l">
              <a:lnSpc>
                <a:spcPct val="120000"/>
              </a:lnSpc>
              <a:spcBef>
                <a:spcPts val="500"/>
              </a:spcBef>
              <a:spcAft>
                <a:spcPts val="0"/>
              </a:spcAft>
              <a:buClr>
                <a:schemeClr val="accent1"/>
              </a:buClr>
              <a:buSzPts val="1800"/>
              <a:buFont typeface="Arial"/>
              <a:buChar char="•"/>
              <a:defRPr b="0" i="0" sz="1800" u="none" cap="none" strike="noStrike">
                <a:solidFill>
                  <a:schemeClr val="dk1"/>
                </a:solidFill>
                <a:latin typeface="Cabin"/>
                <a:ea typeface="Cabin"/>
                <a:cs typeface="Cabin"/>
                <a:sym typeface="Cabin"/>
              </a:defRPr>
            </a:lvl2pPr>
            <a:lvl3pPr indent="-330200" lvl="2" marL="1371600" marR="0" rtl="0" algn="l">
              <a:lnSpc>
                <a:spcPct val="120000"/>
              </a:lnSpc>
              <a:spcBef>
                <a:spcPts val="500"/>
              </a:spcBef>
              <a:spcAft>
                <a:spcPts val="0"/>
              </a:spcAft>
              <a:buClr>
                <a:schemeClr val="accent1"/>
              </a:buClr>
              <a:buSzPts val="1600"/>
              <a:buFont typeface="Arial"/>
              <a:buChar char="•"/>
              <a:defRPr b="0" i="0" sz="1600" u="none" cap="none" strike="noStrike">
                <a:solidFill>
                  <a:schemeClr val="dk1"/>
                </a:solidFill>
                <a:latin typeface="Cabin"/>
                <a:ea typeface="Cabin"/>
                <a:cs typeface="Cabin"/>
                <a:sym typeface="Cabin"/>
              </a:defRPr>
            </a:lvl3pPr>
            <a:lvl4pPr indent="-317500" lvl="3" marL="1828800" marR="0" rtl="0" algn="l">
              <a:lnSpc>
                <a:spcPct val="120000"/>
              </a:lnSpc>
              <a:spcBef>
                <a:spcPts val="500"/>
              </a:spcBef>
              <a:spcAft>
                <a:spcPts val="0"/>
              </a:spcAft>
              <a:buClr>
                <a:schemeClr val="accent1"/>
              </a:buClr>
              <a:buSzPts val="1400"/>
              <a:buFont typeface="Arial"/>
              <a:buChar char="•"/>
              <a:defRPr b="0" i="0" sz="1400" u="none" cap="none" strike="noStrike">
                <a:solidFill>
                  <a:schemeClr val="dk1"/>
                </a:solidFill>
                <a:latin typeface="Cabin"/>
                <a:ea typeface="Cabin"/>
                <a:cs typeface="Cabin"/>
                <a:sym typeface="Cabin"/>
              </a:defRPr>
            </a:lvl4pPr>
            <a:lvl5pPr indent="-304800" lvl="4" marL="22860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Cabin"/>
                <a:ea typeface="Cabin"/>
                <a:cs typeface="Cabin"/>
                <a:sym typeface="Cabin"/>
              </a:defRPr>
            </a:lvl5pPr>
            <a:lvl6pPr indent="-304800" lvl="5" marL="27432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Cabin"/>
                <a:ea typeface="Cabin"/>
                <a:cs typeface="Cabin"/>
                <a:sym typeface="Cabin"/>
              </a:defRPr>
            </a:lvl6pPr>
            <a:lvl7pPr indent="-304800" lvl="6" marL="32004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Cabin"/>
                <a:ea typeface="Cabin"/>
                <a:cs typeface="Cabin"/>
                <a:sym typeface="Cabin"/>
              </a:defRPr>
            </a:lvl7pPr>
            <a:lvl8pPr indent="-304800" lvl="7" marL="36576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Cabin"/>
                <a:ea typeface="Cabin"/>
                <a:cs typeface="Cabin"/>
                <a:sym typeface="Cabin"/>
              </a:defRPr>
            </a:lvl8pPr>
            <a:lvl9pPr indent="-304800" lvl="8" marL="41148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Cabin"/>
                <a:ea typeface="Cabin"/>
                <a:cs typeface="Cabin"/>
                <a:sym typeface="Cabin"/>
              </a:defRPr>
            </a:lvl9pPr>
          </a:lstStyle>
          <a:p/>
        </p:txBody>
      </p:sp>
      <p:sp>
        <p:nvSpPr>
          <p:cNvPr id="10" name="Shape 10"/>
          <p:cNvSpPr txBox="1"/>
          <p:nvPr>
            <p:ph idx="10" type="dt"/>
          </p:nvPr>
        </p:nvSpPr>
        <p:spPr>
          <a:xfrm>
            <a:off x="7554138" y="330370"/>
            <a:ext cx="3500715" cy="309201"/>
          </a:xfrm>
          <a:prstGeom prst="rect">
            <a:avLst/>
          </a:prstGeom>
          <a:noFill/>
          <a:ln>
            <a:noFill/>
          </a:ln>
        </p:spPr>
        <p:txBody>
          <a:bodyPr anchorCtr="0" anchor="ctr" bIns="91425" lIns="91425" spcFirstLastPara="1" rIns="91425" wrap="square" tIns="91425"/>
          <a:lstStyle>
            <a:lvl1pPr lvl="0" marR="0" rtl="0" algn="r">
              <a:spcBef>
                <a:spcPts val="0"/>
              </a:spcBef>
              <a:spcAft>
                <a:spcPts val="0"/>
              </a:spcAft>
              <a:buSzPts val="1400"/>
              <a:buNone/>
              <a:defRPr b="0" i="0" sz="1000" u="none" cap="none" strike="noStrike">
                <a:solidFill>
                  <a:srgbClr val="888888"/>
                </a:solidFill>
                <a:latin typeface="Cabin"/>
                <a:ea typeface="Cabin"/>
                <a:cs typeface="Cabin"/>
                <a:sym typeface="Cabin"/>
              </a:defRPr>
            </a:lvl1pPr>
            <a:lvl2pPr lvl="1"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lvl="2"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lvl="3"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lvl="4"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lvl="5"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lvl="6"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lvl="7"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lvl="8"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11" name="Shape 11"/>
          <p:cNvSpPr txBox="1"/>
          <p:nvPr>
            <p:ph idx="11" type="ftr"/>
          </p:nvPr>
        </p:nvSpPr>
        <p:spPr>
          <a:xfrm>
            <a:off x="1451579" y="329307"/>
            <a:ext cx="5938836" cy="309201"/>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000" u="none" cap="none" strike="noStrike">
                <a:solidFill>
                  <a:srgbClr val="888888"/>
                </a:solidFill>
                <a:latin typeface="Cabin"/>
                <a:ea typeface="Cabin"/>
                <a:cs typeface="Cabin"/>
                <a:sym typeface="Cabin"/>
              </a:defRPr>
            </a:lvl1pPr>
            <a:lvl2pPr lvl="1"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lvl="2"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lvl="3"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lvl="4"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lvl="5"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lvl="6"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lvl="7"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lvl="8"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12" name="Shape 12"/>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2800" u="none" cap="none" strike="noStrike">
                <a:solidFill>
                  <a:schemeClr val="accent1"/>
                </a:solidFill>
                <a:latin typeface="Cabin"/>
                <a:ea typeface="Cabin"/>
                <a:cs typeface="Cabin"/>
                <a:sym typeface="Cabin"/>
              </a:defRPr>
            </a:lvl1pPr>
            <a:lvl2pPr indent="0" lvl="1" marL="0" marR="0" rtl="0" algn="r">
              <a:spcBef>
                <a:spcPts val="0"/>
              </a:spcBef>
              <a:buNone/>
              <a:defRPr b="0" i="0" sz="2800" u="none" cap="none" strike="noStrike">
                <a:solidFill>
                  <a:schemeClr val="accent1"/>
                </a:solidFill>
                <a:latin typeface="Cabin"/>
                <a:ea typeface="Cabin"/>
                <a:cs typeface="Cabin"/>
                <a:sym typeface="Cabin"/>
              </a:defRPr>
            </a:lvl2pPr>
            <a:lvl3pPr indent="0" lvl="2" marL="0" marR="0" rtl="0" algn="r">
              <a:spcBef>
                <a:spcPts val="0"/>
              </a:spcBef>
              <a:buNone/>
              <a:defRPr b="0" i="0" sz="2800" u="none" cap="none" strike="noStrike">
                <a:solidFill>
                  <a:schemeClr val="accent1"/>
                </a:solidFill>
                <a:latin typeface="Cabin"/>
                <a:ea typeface="Cabin"/>
                <a:cs typeface="Cabin"/>
                <a:sym typeface="Cabin"/>
              </a:defRPr>
            </a:lvl3pPr>
            <a:lvl4pPr indent="0" lvl="3" marL="0" marR="0" rtl="0" algn="r">
              <a:spcBef>
                <a:spcPts val="0"/>
              </a:spcBef>
              <a:buNone/>
              <a:defRPr b="0" i="0" sz="2800" u="none" cap="none" strike="noStrike">
                <a:solidFill>
                  <a:schemeClr val="accent1"/>
                </a:solidFill>
                <a:latin typeface="Cabin"/>
                <a:ea typeface="Cabin"/>
                <a:cs typeface="Cabin"/>
                <a:sym typeface="Cabin"/>
              </a:defRPr>
            </a:lvl4pPr>
            <a:lvl5pPr indent="0" lvl="4" marL="0" marR="0" rtl="0" algn="r">
              <a:spcBef>
                <a:spcPts val="0"/>
              </a:spcBef>
              <a:buNone/>
              <a:defRPr b="0" i="0" sz="2800" u="none" cap="none" strike="noStrike">
                <a:solidFill>
                  <a:schemeClr val="accent1"/>
                </a:solidFill>
                <a:latin typeface="Cabin"/>
                <a:ea typeface="Cabin"/>
                <a:cs typeface="Cabin"/>
                <a:sym typeface="Cabin"/>
              </a:defRPr>
            </a:lvl5pPr>
            <a:lvl6pPr indent="0" lvl="5" marL="0" marR="0" rtl="0" algn="r">
              <a:spcBef>
                <a:spcPts val="0"/>
              </a:spcBef>
              <a:buNone/>
              <a:defRPr b="0" i="0" sz="2800" u="none" cap="none" strike="noStrike">
                <a:solidFill>
                  <a:schemeClr val="accent1"/>
                </a:solidFill>
                <a:latin typeface="Cabin"/>
                <a:ea typeface="Cabin"/>
                <a:cs typeface="Cabin"/>
                <a:sym typeface="Cabin"/>
              </a:defRPr>
            </a:lvl6pPr>
            <a:lvl7pPr indent="0" lvl="6" marL="0" marR="0" rtl="0" algn="r">
              <a:spcBef>
                <a:spcPts val="0"/>
              </a:spcBef>
              <a:buNone/>
              <a:defRPr b="0" i="0" sz="2800" u="none" cap="none" strike="noStrike">
                <a:solidFill>
                  <a:schemeClr val="accent1"/>
                </a:solidFill>
                <a:latin typeface="Cabin"/>
                <a:ea typeface="Cabin"/>
                <a:cs typeface="Cabin"/>
                <a:sym typeface="Cabin"/>
              </a:defRPr>
            </a:lvl7pPr>
            <a:lvl8pPr indent="0" lvl="7" marL="0" marR="0" rtl="0" algn="r">
              <a:spcBef>
                <a:spcPts val="0"/>
              </a:spcBef>
              <a:buNone/>
              <a:defRPr b="0" i="0" sz="2800" u="none" cap="none" strike="noStrike">
                <a:solidFill>
                  <a:schemeClr val="accent1"/>
                </a:solidFill>
                <a:latin typeface="Cabin"/>
                <a:ea typeface="Cabin"/>
                <a:cs typeface="Cabin"/>
                <a:sym typeface="Cabin"/>
              </a:defRPr>
            </a:lvl8pPr>
            <a:lvl9pPr indent="0" lvl="8" marL="0" marR="0" rtl="0" algn="r">
              <a:spcBef>
                <a:spcPts val="0"/>
              </a:spcBef>
              <a:buNone/>
              <a:defRPr b="0" i="0" sz="2800" u="none" cap="none" strike="noStrike">
                <a:solidFill>
                  <a:schemeClr val="accent1"/>
                </a:solidFill>
                <a:latin typeface="Cabin"/>
                <a:ea typeface="Cabin"/>
                <a:cs typeface="Cabin"/>
                <a:sym typeface="Cabin"/>
              </a:defRPr>
            </a:lvl9pPr>
          </a:lstStyle>
          <a:p>
            <a:pPr indent="0" lvl="0" marL="0">
              <a:spcBef>
                <a:spcPts val="0"/>
              </a:spcBef>
              <a:spcAft>
                <a:spcPts val="0"/>
              </a:spcAft>
              <a:buNone/>
            </a:pPr>
            <a:fld id="{00000000-1234-1234-1234-123412341234}" type="slidenum">
              <a:rPr lang="en-US"/>
              <a:t>‹#›</a:t>
            </a:fld>
            <a:endParaRPr/>
          </a:p>
        </p:txBody>
      </p:sp>
      <p:cxnSp>
        <p:nvCxnSpPr>
          <p:cNvPr id="13" name="Shape 13"/>
          <p:cNvCxnSpPr/>
          <p:nvPr/>
        </p:nvCxnSpPr>
        <p:spPr>
          <a:xfrm>
            <a:off x="0" y="6128413"/>
            <a:ext cx="12192000" cy="0"/>
          </a:xfrm>
          <a:prstGeom prst="straightConnector1">
            <a:avLst/>
          </a:prstGeom>
          <a:noFill/>
          <a:ln cap="flat" cmpd="sng" w="12700">
            <a:solidFill>
              <a:srgbClr val="000001">
                <a:alpha val="20000"/>
              </a:srgbClr>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0"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8.png"/><Relationship Id="rId9"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9.png"/><Relationship Id="rId7" Type="http://schemas.openxmlformats.org/officeDocument/2006/relationships/image" Target="../media/image7.png"/><Relationship Id="rId8"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Shape 100"/>
          <p:cNvSpPr/>
          <p:nvPr/>
        </p:nvSpPr>
        <p:spPr>
          <a:xfrm>
            <a:off x="2332714" y="3468603"/>
            <a:ext cx="9646920" cy="2057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bin"/>
              <a:ea typeface="Cabin"/>
              <a:cs typeface="Cabin"/>
              <a:sym typeface="Cabin"/>
            </a:endParaRPr>
          </a:p>
        </p:txBody>
      </p:sp>
      <p:pic>
        <p:nvPicPr>
          <p:cNvPr id="101" name="Shape 101"/>
          <p:cNvPicPr preferRelativeResize="0"/>
          <p:nvPr/>
        </p:nvPicPr>
        <p:blipFill rotWithShape="1">
          <a:blip r:embed="rId3">
            <a:alphaModFix/>
          </a:blip>
          <a:srcRect b="0" l="0" r="0" t="0"/>
          <a:stretch/>
        </p:blipFill>
        <p:spPr>
          <a:xfrm>
            <a:off x="100497" y="108837"/>
            <a:ext cx="2211030" cy="2211030"/>
          </a:xfrm>
          <a:prstGeom prst="rect">
            <a:avLst/>
          </a:prstGeom>
          <a:noFill/>
          <a:ln>
            <a:noFill/>
          </a:ln>
        </p:spPr>
      </p:pic>
      <p:pic>
        <p:nvPicPr>
          <p:cNvPr id="102" name="Shape 102"/>
          <p:cNvPicPr preferRelativeResize="0"/>
          <p:nvPr/>
        </p:nvPicPr>
        <p:blipFill rotWithShape="1">
          <a:blip r:embed="rId4">
            <a:alphaModFix/>
          </a:blip>
          <a:srcRect b="2436" l="2091" r="1763" t="1418"/>
          <a:stretch/>
        </p:blipFill>
        <p:spPr>
          <a:xfrm>
            <a:off x="9439342" y="102989"/>
            <a:ext cx="2670477" cy="2670476"/>
          </a:xfrm>
          <a:prstGeom prst="rect">
            <a:avLst/>
          </a:prstGeom>
          <a:noFill/>
          <a:ln>
            <a:noFill/>
          </a:ln>
        </p:spPr>
      </p:pic>
      <p:pic>
        <p:nvPicPr>
          <p:cNvPr id="103" name="Shape 103"/>
          <p:cNvPicPr preferRelativeResize="0"/>
          <p:nvPr/>
        </p:nvPicPr>
        <p:blipFill rotWithShape="1">
          <a:blip r:embed="rId5">
            <a:alphaModFix/>
          </a:blip>
          <a:srcRect b="2285" l="-1" r="2686" t="1311"/>
          <a:stretch/>
        </p:blipFill>
        <p:spPr>
          <a:xfrm>
            <a:off x="9514469" y="3476677"/>
            <a:ext cx="2595350" cy="2579632"/>
          </a:xfrm>
          <a:prstGeom prst="rect">
            <a:avLst/>
          </a:prstGeom>
          <a:noFill/>
          <a:ln>
            <a:noFill/>
          </a:ln>
        </p:spPr>
      </p:pic>
      <p:sp>
        <p:nvSpPr>
          <p:cNvPr id="104" name="Shape 104"/>
          <p:cNvSpPr/>
          <p:nvPr/>
        </p:nvSpPr>
        <p:spPr>
          <a:xfrm>
            <a:off x="0" y="2853425"/>
            <a:ext cx="49467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1800" u="none" cap="none" strike="noStrike">
                <a:solidFill>
                  <a:srgbClr val="C00000"/>
                </a:solidFill>
                <a:latin typeface="Cutive"/>
                <a:ea typeface="Cutive"/>
                <a:cs typeface="Cutive"/>
                <a:sym typeface="Cutive"/>
              </a:rPr>
              <a:t>Topic Modeling of Instagram Posts</a:t>
            </a:r>
            <a:endParaRPr sz="1800"/>
          </a:p>
        </p:txBody>
      </p:sp>
      <p:sp>
        <p:nvSpPr>
          <p:cNvPr id="105" name="Shape 105"/>
          <p:cNvSpPr/>
          <p:nvPr/>
        </p:nvSpPr>
        <p:spPr>
          <a:xfrm>
            <a:off x="0" y="2319875"/>
            <a:ext cx="5959200" cy="714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Cutive"/>
                <a:ea typeface="Cutive"/>
                <a:cs typeface="Cutive"/>
                <a:sym typeface="Cutive"/>
              </a:rPr>
              <a:t>Humans of New York</a:t>
            </a:r>
            <a:endParaRPr b="1" sz="3600">
              <a:solidFill>
                <a:schemeClr val="dk1"/>
              </a:solidFill>
              <a:latin typeface="Cabin"/>
              <a:ea typeface="Cabin"/>
              <a:cs typeface="Cabin"/>
              <a:sym typeface="Cabin"/>
            </a:endParaRPr>
          </a:p>
        </p:txBody>
      </p:sp>
      <p:sp>
        <p:nvSpPr>
          <p:cNvPr id="106" name="Shape 106"/>
          <p:cNvSpPr/>
          <p:nvPr/>
        </p:nvSpPr>
        <p:spPr>
          <a:xfrm>
            <a:off x="168900" y="3182850"/>
            <a:ext cx="2211000" cy="4923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400">
                <a:solidFill>
                  <a:schemeClr val="dk1"/>
                </a:solidFill>
                <a:latin typeface="Cutive"/>
                <a:ea typeface="Cutive"/>
                <a:cs typeface="Cutive"/>
                <a:sym typeface="Cutive"/>
              </a:rPr>
              <a:t>Social Media Analytics</a:t>
            </a:r>
            <a:endParaRPr/>
          </a:p>
          <a:p>
            <a:pPr indent="0" lvl="0" marL="0" marR="0" rtl="0" algn="r">
              <a:spcBef>
                <a:spcPts val="0"/>
              </a:spcBef>
              <a:spcAft>
                <a:spcPts val="0"/>
              </a:spcAft>
              <a:buNone/>
            </a:pPr>
            <a:r>
              <a:rPr lang="en-US" sz="1000">
                <a:solidFill>
                  <a:schemeClr val="dk1"/>
                </a:solidFill>
                <a:latin typeface="Cutive"/>
                <a:ea typeface="Cutive"/>
                <a:cs typeface="Cutive"/>
                <a:sym typeface="Cutive"/>
              </a:rPr>
              <a:t>Spring 2018</a:t>
            </a:r>
            <a:endParaRPr sz="1000"/>
          </a:p>
        </p:txBody>
      </p:sp>
      <p:sp>
        <p:nvSpPr>
          <p:cNvPr id="107" name="Shape 107"/>
          <p:cNvSpPr/>
          <p:nvPr/>
        </p:nvSpPr>
        <p:spPr>
          <a:xfrm>
            <a:off x="5765825" y="2982575"/>
            <a:ext cx="64449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100">
                <a:solidFill>
                  <a:srgbClr val="C00000"/>
                </a:solidFill>
                <a:latin typeface="Cutive"/>
                <a:ea typeface="Cutive"/>
                <a:cs typeface="Cutive"/>
                <a:sym typeface="Cutive"/>
              </a:rPr>
              <a:t>Matt Barrett, Tim Lai, Christine Mulcahy, Elena Reynolds</a:t>
            </a:r>
            <a:r>
              <a:rPr b="1" lang="en-US" sz="1100">
                <a:solidFill>
                  <a:srgbClr val="C00000"/>
                </a:solidFill>
                <a:latin typeface="Cutive"/>
                <a:ea typeface="Cutive"/>
                <a:cs typeface="Cutive"/>
                <a:sym typeface="Cutive"/>
              </a:rPr>
              <a:t>,</a:t>
            </a:r>
            <a:r>
              <a:rPr b="1" lang="en-US" sz="1100">
                <a:solidFill>
                  <a:srgbClr val="C00000"/>
                </a:solidFill>
                <a:latin typeface="Cutive"/>
                <a:ea typeface="Cutive"/>
                <a:cs typeface="Cutive"/>
                <a:sym typeface="Cutive"/>
              </a:rPr>
              <a:t> and Brett Scroggins</a:t>
            </a:r>
            <a:endParaRPr sz="1100">
              <a:solidFill>
                <a:srgbClr val="C00000"/>
              </a:solidFill>
            </a:endParaRPr>
          </a:p>
        </p:txBody>
      </p:sp>
      <p:pic>
        <p:nvPicPr>
          <p:cNvPr id="108" name="Shape 108"/>
          <p:cNvPicPr preferRelativeResize="0"/>
          <p:nvPr/>
        </p:nvPicPr>
        <p:blipFill rotWithShape="1">
          <a:blip r:embed="rId6">
            <a:alphaModFix/>
          </a:blip>
          <a:srcRect b="4698" l="3733" r="7260" t="11525"/>
          <a:stretch/>
        </p:blipFill>
        <p:spPr>
          <a:xfrm>
            <a:off x="5765815" y="3476677"/>
            <a:ext cx="3680276" cy="2579632"/>
          </a:xfrm>
          <a:prstGeom prst="rect">
            <a:avLst/>
          </a:prstGeom>
          <a:noFill/>
          <a:ln>
            <a:noFill/>
          </a:ln>
        </p:spPr>
      </p:pic>
      <p:pic>
        <p:nvPicPr>
          <p:cNvPr id="109" name="Shape 109"/>
          <p:cNvPicPr preferRelativeResize="0"/>
          <p:nvPr/>
        </p:nvPicPr>
        <p:blipFill rotWithShape="1">
          <a:blip r:embed="rId7">
            <a:alphaModFix/>
          </a:blip>
          <a:srcRect b="0" l="1795" r="0" t="1408"/>
          <a:stretch/>
        </p:blipFill>
        <p:spPr>
          <a:xfrm>
            <a:off x="2456232" y="102989"/>
            <a:ext cx="3309584" cy="2216878"/>
          </a:xfrm>
          <a:prstGeom prst="rect">
            <a:avLst/>
          </a:prstGeom>
          <a:noFill/>
          <a:ln>
            <a:noFill/>
          </a:ln>
        </p:spPr>
      </p:pic>
      <p:pic>
        <p:nvPicPr>
          <p:cNvPr id="110" name="Shape 110"/>
          <p:cNvPicPr preferRelativeResize="0"/>
          <p:nvPr/>
        </p:nvPicPr>
        <p:blipFill rotWithShape="1">
          <a:blip r:embed="rId8">
            <a:alphaModFix/>
          </a:blip>
          <a:srcRect b="0" l="0" r="0" t="1096"/>
          <a:stretch/>
        </p:blipFill>
        <p:spPr>
          <a:xfrm>
            <a:off x="5843175" y="102989"/>
            <a:ext cx="3438386" cy="2653078"/>
          </a:xfrm>
          <a:prstGeom prst="rect">
            <a:avLst/>
          </a:prstGeom>
          <a:noFill/>
          <a:ln>
            <a:noFill/>
          </a:ln>
        </p:spPr>
      </p:pic>
      <p:pic>
        <p:nvPicPr>
          <p:cNvPr id="111" name="Shape 111"/>
          <p:cNvPicPr preferRelativeResize="0"/>
          <p:nvPr/>
        </p:nvPicPr>
        <p:blipFill rotWithShape="1">
          <a:blip r:embed="rId9">
            <a:alphaModFix/>
          </a:blip>
          <a:srcRect b="833" l="0" r="0" t="832"/>
          <a:stretch/>
        </p:blipFill>
        <p:spPr>
          <a:xfrm>
            <a:off x="2379905" y="3454523"/>
            <a:ext cx="3309192" cy="2587706"/>
          </a:xfrm>
          <a:prstGeom prst="rect">
            <a:avLst/>
          </a:prstGeom>
          <a:noFill/>
          <a:ln>
            <a:noFill/>
          </a:ln>
        </p:spPr>
      </p:pic>
      <p:pic>
        <p:nvPicPr>
          <p:cNvPr id="112" name="Shape 112"/>
          <p:cNvPicPr preferRelativeResize="0"/>
          <p:nvPr/>
        </p:nvPicPr>
        <p:blipFill rotWithShape="1">
          <a:blip r:embed="rId10">
            <a:alphaModFix/>
          </a:blip>
          <a:srcRect b="8394" l="0" r="0" t="0"/>
          <a:stretch/>
        </p:blipFill>
        <p:spPr>
          <a:xfrm>
            <a:off x="100497" y="3848671"/>
            <a:ext cx="2211030" cy="220989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Shape 186"/>
          <p:cNvSpPr txBox="1"/>
          <p:nvPr>
            <p:ph type="title"/>
          </p:nvPr>
        </p:nvSpPr>
        <p:spPr>
          <a:xfrm>
            <a:off x="1451579" y="804519"/>
            <a:ext cx="9603300" cy="1049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latin typeface="Cutive"/>
                <a:ea typeface="Cutive"/>
                <a:cs typeface="Cutive"/>
                <a:sym typeface="Cutive"/>
              </a:rPr>
              <a:t>Next Steps</a:t>
            </a:r>
            <a:endParaRPr>
              <a:latin typeface="Cutive"/>
              <a:ea typeface="Cutive"/>
              <a:cs typeface="Cutive"/>
              <a:sym typeface="Cutive"/>
            </a:endParaRPr>
          </a:p>
        </p:txBody>
      </p:sp>
      <p:sp>
        <p:nvSpPr>
          <p:cNvPr id="187" name="Shape 187"/>
          <p:cNvSpPr txBox="1"/>
          <p:nvPr>
            <p:ph idx="1" type="body"/>
          </p:nvPr>
        </p:nvSpPr>
        <p:spPr>
          <a:xfrm>
            <a:off x="1451575" y="1863325"/>
            <a:ext cx="10379400" cy="3969000"/>
          </a:xfrm>
          <a:prstGeom prst="rect">
            <a:avLst/>
          </a:prstGeom>
        </p:spPr>
        <p:txBody>
          <a:bodyPr anchorCtr="0" anchor="t" bIns="91425" lIns="91425" spcFirstLastPara="1" rIns="91425" wrap="square" tIns="91425">
            <a:noAutofit/>
          </a:bodyPr>
          <a:lstStyle/>
          <a:p>
            <a:pPr indent="-342900" lvl="0" marL="457200">
              <a:spcBef>
                <a:spcPts val="1000"/>
              </a:spcBef>
              <a:spcAft>
                <a:spcPts val="0"/>
              </a:spcAft>
              <a:buClr>
                <a:srgbClr val="C00000"/>
              </a:buClr>
              <a:buSzPts val="1800"/>
              <a:buFont typeface="Cutive"/>
              <a:buChar char="●"/>
            </a:pPr>
            <a:r>
              <a:rPr b="1" lang="en-US" sz="1800">
                <a:solidFill>
                  <a:srgbClr val="C00000"/>
                </a:solidFill>
                <a:latin typeface="Cutive"/>
                <a:ea typeface="Cutive"/>
                <a:cs typeface="Cutive"/>
                <a:sym typeface="Cutive"/>
              </a:rPr>
              <a:t>Scrape all remaining posts</a:t>
            </a:r>
            <a:br>
              <a:rPr b="1" lang="en-US" sz="1800">
                <a:solidFill>
                  <a:srgbClr val="C00000"/>
                </a:solidFill>
                <a:latin typeface="Cutive"/>
                <a:ea typeface="Cutive"/>
                <a:cs typeface="Cutive"/>
                <a:sym typeface="Cutive"/>
              </a:rPr>
            </a:br>
            <a:endParaRPr b="1" sz="1000">
              <a:solidFill>
                <a:srgbClr val="C00000"/>
              </a:solidFill>
              <a:latin typeface="Cutive"/>
              <a:ea typeface="Cutive"/>
              <a:cs typeface="Cutive"/>
              <a:sym typeface="Cutive"/>
            </a:endParaRPr>
          </a:p>
          <a:p>
            <a:pPr indent="-342900" lvl="0" marL="457200">
              <a:spcBef>
                <a:spcPts val="0"/>
              </a:spcBef>
              <a:spcAft>
                <a:spcPts val="0"/>
              </a:spcAft>
              <a:buClr>
                <a:srgbClr val="C00000"/>
              </a:buClr>
              <a:buSzPts val="1800"/>
              <a:buFont typeface="Cutive"/>
              <a:buChar char="●"/>
            </a:pPr>
            <a:r>
              <a:rPr b="1" lang="en-US" sz="1800">
                <a:solidFill>
                  <a:srgbClr val="C00000"/>
                </a:solidFill>
                <a:latin typeface="Cutive"/>
                <a:ea typeface="Cutive"/>
                <a:cs typeface="Cutive"/>
                <a:sym typeface="Cutive"/>
              </a:rPr>
              <a:t>Unexplored factors that might influence the model:</a:t>
            </a:r>
            <a:endParaRPr b="1" sz="1800">
              <a:solidFill>
                <a:srgbClr val="C00000"/>
              </a:solidFill>
              <a:latin typeface="Cutive"/>
              <a:ea typeface="Cutive"/>
              <a:cs typeface="Cutive"/>
              <a:sym typeface="Cutive"/>
            </a:endParaRPr>
          </a:p>
          <a:p>
            <a:pPr indent="-342900" lvl="0" marL="914400" rtl="0">
              <a:spcBef>
                <a:spcPts val="0"/>
              </a:spcBef>
              <a:spcAft>
                <a:spcPts val="0"/>
              </a:spcAft>
              <a:buSzPts val="1800"/>
              <a:buFont typeface="Cutive"/>
              <a:buChar char="•"/>
            </a:pPr>
            <a:r>
              <a:rPr lang="en-US" sz="1800">
                <a:latin typeface="Cutive"/>
                <a:ea typeface="Cutive"/>
                <a:cs typeface="Cutive"/>
                <a:sym typeface="Cutive"/>
              </a:rPr>
              <a:t>Change in followers over time</a:t>
            </a:r>
            <a:endParaRPr sz="1800">
              <a:latin typeface="Cutive"/>
              <a:ea typeface="Cutive"/>
              <a:cs typeface="Cutive"/>
              <a:sym typeface="Cutive"/>
            </a:endParaRPr>
          </a:p>
          <a:p>
            <a:pPr indent="-342900" lvl="0" marL="914400" rtl="0">
              <a:spcBef>
                <a:spcPts val="0"/>
              </a:spcBef>
              <a:spcAft>
                <a:spcPts val="0"/>
              </a:spcAft>
              <a:buSzPts val="1800"/>
              <a:buFont typeface="Cutive"/>
              <a:buChar char="•"/>
            </a:pPr>
            <a:r>
              <a:rPr lang="en-US" sz="1800">
                <a:latin typeface="Cutive"/>
                <a:ea typeface="Cutive"/>
                <a:cs typeface="Cutive"/>
                <a:sym typeface="Cutive"/>
              </a:rPr>
              <a:t>Day of week/time of day posted</a:t>
            </a:r>
            <a:endParaRPr sz="1800">
              <a:latin typeface="Cutive"/>
              <a:ea typeface="Cutive"/>
              <a:cs typeface="Cutive"/>
              <a:sym typeface="Cutive"/>
            </a:endParaRPr>
          </a:p>
          <a:p>
            <a:pPr indent="-342900" lvl="0" marL="914400" rtl="0">
              <a:spcBef>
                <a:spcPts val="0"/>
              </a:spcBef>
              <a:spcAft>
                <a:spcPts val="0"/>
              </a:spcAft>
              <a:buSzPts val="1800"/>
              <a:buFont typeface="Cutive"/>
              <a:buChar char="•"/>
            </a:pPr>
            <a:r>
              <a:rPr lang="en-US" sz="1800">
                <a:latin typeface="Cutive"/>
                <a:ea typeface="Cutive"/>
                <a:cs typeface="Cutive"/>
                <a:sym typeface="Cutive"/>
              </a:rPr>
              <a:t>Length of the caption</a:t>
            </a:r>
            <a:endParaRPr sz="1800">
              <a:latin typeface="Cutive"/>
              <a:ea typeface="Cutive"/>
              <a:cs typeface="Cutive"/>
              <a:sym typeface="Cutive"/>
            </a:endParaRPr>
          </a:p>
          <a:p>
            <a:pPr indent="-342900" lvl="0" marL="914400" rtl="0">
              <a:spcBef>
                <a:spcPts val="0"/>
              </a:spcBef>
              <a:spcAft>
                <a:spcPts val="0"/>
              </a:spcAft>
              <a:buSzPts val="1800"/>
              <a:buFont typeface="Cutive"/>
              <a:buChar char="•"/>
            </a:pPr>
            <a:r>
              <a:rPr lang="en-US" sz="1800">
                <a:latin typeface="Cutive"/>
                <a:ea typeface="Cutive"/>
                <a:cs typeface="Cutive"/>
                <a:sym typeface="Cutive"/>
              </a:rPr>
              <a:t>Location of post</a:t>
            </a:r>
            <a:endParaRPr sz="1800">
              <a:latin typeface="Cutive"/>
              <a:ea typeface="Cutive"/>
              <a:cs typeface="Cutive"/>
              <a:sym typeface="Cutive"/>
            </a:endParaRPr>
          </a:p>
          <a:p>
            <a:pPr indent="-342900" lvl="0" marL="914400" rtl="0">
              <a:spcBef>
                <a:spcPts val="0"/>
              </a:spcBef>
              <a:spcAft>
                <a:spcPts val="0"/>
              </a:spcAft>
              <a:buSzPts val="1800"/>
              <a:buFont typeface="Cutive"/>
              <a:buChar char="•"/>
            </a:pPr>
            <a:r>
              <a:rPr lang="en-US" sz="1800">
                <a:latin typeface="Cutive"/>
                <a:ea typeface="Cutive"/>
                <a:cs typeface="Cutive"/>
                <a:sym typeface="Cutive"/>
              </a:rPr>
              <a:t>Current events that influence the public’s emotional reaction</a:t>
            </a:r>
            <a:br>
              <a:rPr lang="en-US" sz="1800">
                <a:latin typeface="Cutive"/>
                <a:ea typeface="Cutive"/>
                <a:cs typeface="Cutive"/>
                <a:sym typeface="Cutive"/>
              </a:rPr>
            </a:br>
            <a:endParaRPr b="1" sz="1000">
              <a:solidFill>
                <a:srgbClr val="C00000"/>
              </a:solidFill>
              <a:latin typeface="Cutive"/>
              <a:ea typeface="Cutive"/>
              <a:cs typeface="Cutive"/>
              <a:sym typeface="Cutive"/>
            </a:endParaRPr>
          </a:p>
          <a:p>
            <a:pPr indent="-342900" lvl="0" marL="457200" rtl="0">
              <a:spcBef>
                <a:spcPts val="0"/>
              </a:spcBef>
              <a:spcAft>
                <a:spcPts val="0"/>
              </a:spcAft>
              <a:buClr>
                <a:srgbClr val="C00000"/>
              </a:buClr>
              <a:buSzPts val="1800"/>
              <a:buFont typeface="Cutive"/>
              <a:buChar char="•"/>
            </a:pPr>
            <a:r>
              <a:rPr b="1" lang="en-US" sz="1800">
                <a:solidFill>
                  <a:srgbClr val="C00000"/>
                </a:solidFill>
                <a:latin typeface="Cutive"/>
                <a:ea typeface="Cutive"/>
                <a:cs typeface="Cutive"/>
                <a:sym typeface="Cutive"/>
              </a:rPr>
              <a:t>Possible changes to the target variable:</a:t>
            </a:r>
            <a:endParaRPr b="1" sz="1800">
              <a:solidFill>
                <a:srgbClr val="C00000"/>
              </a:solidFill>
              <a:latin typeface="Cutive"/>
              <a:ea typeface="Cutive"/>
              <a:cs typeface="Cutive"/>
              <a:sym typeface="Cutive"/>
            </a:endParaRPr>
          </a:p>
          <a:p>
            <a:pPr indent="-342900" lvl="1" marL="914400" rtl="0">
              <a:spcBef>
                <a:spcPts val="0"/>
              </a:spcBef>
              <a:spcAft>
                <a:spcPts val="0"/>
              </a:spcAft>
              <a:buSzPts val="1800"/>
              <a:buFont typeface="Cutive"/>
              <a:buChar char="•"/>
            </a:pPr>
            <a:r>
              <a:rPr lang="en-US" sz="1800">
                <a:latin typeface="Cutive"/>
                <a:ea typeface="Cutive"/>
                <a:cs typeface="Cutive"/>
                <a:sym typeface="Cutive"/>
              </a:rPr>
              <a:t>Regress on </a:t>
            </a:r>
            <a:r>
              <a:rPr lang="en-US">
                <a:latin typeface="Cutive"/>
                <a:ea typeface="Cutive"/>
                <a:cs typeface="Cutive"/>
                <a:sym typeface="Cutive"/>
              </a:rPr>
              <a:t>a combination of likes and </a:t>
            </a:r>
            <a:r>
              <a:rPr lang="en-US" sz="1800">
                <a:latin typeface="Cutive"/>
                <a:ea typeface="Cutive"/>
                <a:cs typeface="Cutive"/>
                <a:sym typeface="Cutive"/>
              </a:rPr>
              <a:t>comments </a:t>
            </a:r>
            <a:r>
              <a:rPr lang="en-US">
                <a:latin typeface="Cutive"/>
                <a:ea typeface="Cutive"/>
                <a:cs typeface="Cutive"/>
                <a:sym typeface="Cutive"/>
              </a:rPr>
              <a:t>together</a:t>
            </a:r>
            <a:endParaRPr sz="1800">
              <a:latin typeface="Cutive"/>
              <a:ea typeface="Cutive"/>
              <a:cs typeface="Cutive"/>
              <a:sym typeface="Cutive"/>
            </a:endParaRPr>
          </a:p>
          <a:p>
            <a:pPr indent="-342900" lvl="1" marL="914400">
              <a:spcBef>
                <a:spcPts val="0"/>
              </a:spcBef>
              <a:spcAft>
                <a:spcPts val="0"/>
              </a:spcAft>
              <a:buSzPts val="1800"/>
              <a:buFont typeface="Cutive"/>
              <a:buChar char="•"/>
            </a:pPr>
            <a:r>
              <a:rPr lang="en-US" sz="1800">
                <a:latin typeface="Cutive"/>
                <a:ea typeface="Cutive"/>
                <a:cs typeface="Cutive"/>
                <a:sym typeface="Cutive"/>
              </a:rPr>
              <a:t>Filter out meaningless comments (e.g. “@barua” - tagging a friend)</a:t>
            </a:r>
            <a:endParaRPr sz="1800">
              <a:latin typeface="Cutive"/>
              <a:ea typeface="Cutive"/>
              <a:cs typeface="Cutive"/>
              <a:sym typeface="Cutiv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Shape 117"/>
          <p:cNvSpPr txBox="1"/>
          <p:nvPr>
            <p:ph type="title"/>
          </p:nvPr>
        </p:nvSpPr>
        <p:spPr>
          <a:xfrm>
            <a:off x="1451579" y="804519"/>
            <a:ext cx="9603300" cy="1049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latin typeface="Cutive"/>
                <a:ea typeface="Cutive"/>
                <a:cs typeface="Cutive"/>
                <a:sym typeface="Cutive"/>
              </a:rPr>
              <a:t>Motivation</a:t>
            </a:r>
            <a:endParaRPr>
              <a:latin typeface="Cutive"/>
              <a:ea typeface="Cutive"/>
              <a:cs typeface="Cutive"/>
              <a:sym typeface="Cutive"/>
            </a:endParaRPr>
          </a:p>
        </p:txBody>
      </p:sp>
      <p:sp>
        <p:nvSpPr>
          <p:cNvPr id="118" name="Shape 118"/>
          <p:cNvSpPr txBox="1"/>
          <p:nvPr>
            <p:ph idx="1" type="body"/>
          </p:nvPr>
        </p:nvSpPr>
        <p:spPr>
          <a:xfrm>
            <a:off x="1451575" y="2091929"/>
            <a:ext cx="9603300" cy="1670100"/>
          </a:xfrm>
          <a:prstGeom prst="rect">
            <a:avLst/>
          </a:prstGeom>
        </p:spPr>
        <p:txBody>
          <a:bodyPr anchorCtr="0" anchor="t" bIns="91425" lIns="91425" spcFirstLastPara="1" rIns="91425" wrap="square" tIns="91425">
            <a:noAutofit/>
          </a:bodyPr>
          <a:lstStyle/>
          <a:p>
            <a:pPr indent="0" lvl="0" marL="0">
              <a:spcBef>
                <a:spcPts val="1000"/>
              </a:spcBef>
              <a:spcAft>
                <a:spcPts val="0"/>
              </a:spcAft>
              <a:buNone/>
            </a:pPr>
            <a:r>
              <a:rPr lang="en-US">
                <a:latin typeface="Cutive"/>
                <a:ea typeface="Cutive"/>
                <a:cs typeface="Cutive"/>
                <a:sym typeface="Cutive"/>
              </a:rPr>
              <a:t>Our project explored the ‘Humans of New York’ Instagram account and its relationship between topics presented and interaction from fans.</a:t>
            </a:r>
            <a:endParaRPr>
              <a:latin typeface="Cutive"/>
              <a:ea typeface="Cutive"/>
              <a:cs typeface="Cutive"/>
              <a:sym typeface="Cutive"/>
            </a:endParaRPr>
          </a:p>
        </p:txBody>
      </p:sp>
      <p:grpSp>
        <p:nvGrpSpPr>
          <p:cNvPr id="119" name="Shape 119"/>
          <p:cNvGrpSpPr/>
          <p:nvPr/>
        </p:nvGrpSpPr>
        <p:grpSpPr>
          <a:xfrm>
            <a:off x="4540589" y="3916112"/>
            <a:ext cx="2612570" cy="1776159"/>
            <a:chOff x="3071457" y="2013875"/>
            <a:chExt cx="1944600" cy="1569600"/>
          </a:xfrm>
        </p:grpSpPr>
        <p:sp>
          <p:nvSpPr>
            <p:cNvPr id="120" name="Shape 120"/>
            <p:cNvSpPr/>
            <p:nvPr/>
          </p:nvSpPr>
          <p:spPr>
            <a:xfrm flipH="1" rot="10800000">
              <a:off x="3071457" y="2013875"/>
              <a:ext cx="1944600" cy="1569600"/>
            </a:xfrm>
            <a:prstGeom prst="round2DiagRect">
              <a:avLst>
                <a:gd fmla="val 0" name="adj1"/>
                <a:gd fmla="val 17764" name="adj2"/>
              </a:avLst>
            </a:prstGeom>
            <a:solidFill>
              <a:srgbClr val="B02C20"/>
            </a:solidFill>
            <a:ln>
              <a:noFill/>
            </a:ln>
          </p:spPr>
          <p:txBody>
            <a:bodyPr anchorCtr="0" anchor="ctr" bIns="121900" lIns="121900" spcFirstLastPara="1" rIns="121900" wrap="square" tIns="121900">
              <a:noAutofit/>
            </a:bodyPr>
            <a:lstStyle/>
            <a:p>
              <a:pPr indent="0" lvl="0" marL="0">
                <a:spcBef>
                  <a:spcPts val="0"/>
                </a:spcBef>
                <a:spcAft>
                  <a:spcPts val="0"/>
                </a:spcAft>
                <a:buNone/>
              </a:pPr>
              <a:r>
                <a:t/>
              </a:r>
              <a:endParaRPr/>
            </a:p>
          </p:txBody>
        </p:sp>
        <p:sp>
          <p:nvSpPr>
            <p:cNvPr id="121" name="Shape 121"/>
            <p:cNvSpPr txBox="1"/>
            <p:nvPr/>
          </p:nvSpPr>
          <p:spPr>
            <a:xfrm>
              <a:off x="3372643" y="2593076"/>
              <a:ext cx="1451700" cy="459900"/>
            </a:xfrm>
            <a:prstGeom prst="rect">
              <a:avLst/>
            </a:prstGeom>
            <a:noFill/>
            <a:ln>
              <a:noFill/>
            </a:ln>
          </p:spPr>
          <p:txBody>
            <a:bodyPr anchorCtr="0" anchor="t" bIns="121900" lIns="121900" spcFirstLastPara="1" rIns="121900" wrap="square" tIns="121900">
              <a:noAutofit/>
            </a:bodyPr>
            <a:lstStyle/>
            <a:p>
              <a:pPr indent="0" lvl="0" marL="0" algn="ctr">
                <a:spcBef>
                  <a:spcPts val="0"/>
                </a:spcBef>
                <a:spcAft>
                  <a:spcPts val="0"/>
                </a:spcAft>
                <a:buNone/>
              </a:pPr>
              <a:r>
                <a:rPr b="1" lang="en-US" sz="1500">
                  <a:solidFill>
                    <a:srgbClr val="FFFFFF"/>
                  </a:solidFill>
                  <a:latin typeface="Roboto"/>
                  <a:ea typeface="Roboto"/>
                  <a:cs typeface="Roboto"/>
                  <a:sym typeface="Roboto"/>
                </a:rPr>
                <a:t>Number of Likes</a:t>
              </a:r>
              <a:endParaRPr sz="1500">
                <a:solidFill>
                  <a:srgbClr val="FFFFFF"/>
                </a:solidFill>
                <a:latin typeface="Roboto"/>
                <a:ea typeface="Roboto"/>
                <a:cs typeface="Roboto"/>
                <a:sym typeface="Roboto"/>
              </a:endParaRPr>
            </a:p>
          </p:txBody>
        </p:sp>
      </p:grpSp>
      <p:grpSp>
        <p:nvGrpSpPr>
          <p:cNvPr id="122" name="Shape 122"/>
          <p:cNvGrpSpPr/>
          <p:nvPr/>
        </p:nvGrpSpPr>
        <p:grpSpPr>
          <a:xfrm>
            <a:off x="1886534" y="3916112"/>
            <a:ext cx="2634155" cy="1776159"/>
            <a:chOff x="1126863" y="2013875"/>
            <a:chExt cx="1944600" cy="1569600"/>
          </a:xfrm>
        </p:grpSpPr>
        <p:sp>
          <p:nvSpPr>
            <p:cNvPr id="123" name="Shape 123"/>
            <p:cNvSpPr/>
            <p:nvPr/>
          </p:nvSpPr>
          <p:spPr>
            <a:xfrm>
              <a:off x="1126863" y="2013875"/>
              <a:ext cx="1944600" cy="1569600"/>
            </a:xfrm>
            <a:prstGeom prst="round2DiagRect">
              <a:avLst>
                <a:gd fmla="val 0" name="adj1"/>
                <a:gd fmla="val 17764" name="adj2"/>
              </a:avLst>
            </a:prstGeom>
            <a:solidFill>
              <a:srgbClr val="D83829"/>
            </a:solidFill>
            <a:ln>
              <a:noFill/>
            </a:ln>
          </p:spPr>
          <p:txBody>
            <a:bodyPr anchorCtr="0" anchor="ctr" bIns="121900" lIns="121900" spcFirstLastPara="1" rIns="121900" wrap="square" tIns="121900">
              <a:noAutofit/>
            </a:bodyPr>
            <a:lstStyle/>
            <a:p>
              <a:pPr indent="0" lvl="0" marL="0">
                <a:spcBef>
                  <a:spcPts val="0"/>
                </a:spcBef>
                <a:spcAft>
                  <a:spcPts val="0"/>
                </a:spcAft>
                <a:buNone/>
              </a:pPr>
              <a:r>
                <a:t/>
              </a:r>
              <a:endParaRPr/>
            </a:p>
          </p:txBody>
        </p:sp>
        <p:sp>
          <p:nvSpPr>
            <p:cNvPr id="124" name="Shape 124"/>
            <p:cNvSpPr txBox="1"/>
            <p:nvPr/>
          </p:nvSpPr>
          <p:spPr>
            <a:xfrm>
              <a:off x="1351627" y="2593076"/>
              <a:ext cx="1451700" cy="459900"/>
            </a:xfrm>
            <a:prstGeom prst="rect">
              <a:avLst/>
            </a:prstGeom>
            <a:noFill/>
            <a:ln>
              <a:noFill/>
            </a:ln>
          </p:spPr>
          <p:txBody>
            <a:bodyPr anchorCtr="0" anchor="t" bIns="121900" lIns="121900" spcFirstLastPara="1" rIns="121900" wrap="square" tIns="121900">
              <a:noAutofit/>
            </a:bodyPr>
            <a:lstStyle/>
            <a:p>
              <a:pPr indent="0" lvl="0" marL="0" algn="ctr">
                <a:spcBef>
                  <a:spcPts val="0"/>
                </a:spcBef>
                <a:spcAft>
                  <a:spcPts val="0"/>
                </a:spcAft>
                <a:buNone/>
              </a:pPr>
              <a:r>
                <a:rPr b="1" lang="en-US" sz="1500">
                  <a:solidFill>
                    <a:srgbClr val="FFFFFF"/>
                  </a:solidFill>
                  <a:latin typeface="Roboto"/>
                  <a:ea typeface="Roboto"/>
                  <a:cs typeface="Roboto"/>
                  <a:sym typeface="Roboto"/>
                </a:rPr>
                <a:t>Topic of Post</a:t>
              </a:r>
              <a:endParaRPr sz="1500">
                <a:solidFill>
                  <a:srgbClr val="FFFFFF"/>
                </a:solidFill>
                <a:latin typeface="Roboto"/>
                <a:ea typeface="Roboto"/>
                <a:cs typeface="Roboto"/>
                <a:sym typeface="Roboto"/>
              </a:endParaRPr>
            </a:p>
          </p:txBody>
        </p:sp>
      </p:grpSp>
      <p:grpSp>
        <p:nvGrpSpPr>
          <p:cNvPr id="125" name="Shape 125"/>
          <p:cNvGrpSpPr/>
          <p:nvPr/>
        </p:nvGrpSpPr>
        <p:grpSpPr>
          <a:xfrm>
            <a:off x="7161531" y="3916112"/>
            <a:ext cx="2698379" cy="1776159"/>
            <a:chOff x="5015938" y="2013875"/>
            <a:chExt cx="3001200" cy="1569600"/>
          </a:xfrm>
        </p:grpSpPr>
        <p:sp>
          <p:nvSpPr>
            <p:cNvPr id="126" name="Shape 126"/>
            <p:cNvSpPr/>
            <p:nvPr/>
          </p:nvSpPr>
          <p:spPr>
            <a:xfrm>
              <a:off x="5015938" y="2013875"/>
              <a:ext cx="3001200" cy="1569600"/>
            </a:xfrm>
            <a:prstGeom prst="round2DiagRect">
              <a:avLst>
                <a:gd fmla="val 0" name="adj1"/>
                <a:gd fmla="val 17764" name="adj2"/>
              </a:avLst>
            </a:prstGeom>
            <a:solidFill>
              <a:srgbClr val="802017"/>
            </a:solidFill>
            <a:ln>
              <a:noFill/>
            </a:ln>
          </p:spPr>
          <p:txBody>
            <a:bodyPr anchorCtr="0" anchor="ctr" bIns="121900" lIns="121900" spcFirstLastPara="1" rIns="121900" wrap="square" tIns="121900">
              <a:noAutofit/>
            </a:bodyPr>
            <a:lstStyle/>
            <a:p>
              <a:pPr indent="0" lvl="0" marL="0">
                <a:spcBef>
                  <a:spcPts val="0"/>
                </a:spcBef>
                <a:spcAft>
                  <a:spcPts val="0"/>
                </a:spcAft>
                <a:buNone/>
              </a:pPr>
              <a:r>
                <a:t/>
              </a:r>
              <a:endParaRPr sz="1900"/>
            </a:p>
            <a:p>
              <a:pPr indent="0" lvl="0" marL="0">
                <a:spcBef>
                  <a:spcPts val="0"/>
                </a:spcBef>
                <a:spcAft>
                  <a:spcPts val="0"/>
                </a:spcAft>
                <a:buNone/>
              </a:pPr>
              <a:r>
                <a:t/>
              </a:r>
              <a:endParaRPr sz="1900"/>
            </a:p>
            <a:p>
              <a:pPr indent="0" lvl="0" marL="0">
                <a:spcBef>
                  <a:spcPts val="0"/>
                </a:spcBef>
                <a:spcAft>
                  <a:spcPts val="0"/>
                </a:spcAft>
                <a:buNone/>
              </a:pPr>
              <a:r>
                <a:t/>
              </a:r>
              <a:endParaRPr sz="1900"/>
            </a:p>
            <a:p>
              <a:pPr indent="0" lvl="0" marL="0">
                <a:spcBef>
                  <a:spcPts val="0"/>
                </a:spcBef>
                <a:spcAft>
                  <a:spcPts val="0"/>
                </a:spcAft>
                <a:buNone/>
              </a:pPr>
              <a:r>
                <a:t/>
              </a:r>
              <a:endParaRPr sz="1900"/>
            </a:p>
          </p:txBody>
        </p:sp>
        <p:sp>
          <p:nvSpPr>
            <p:cNvPr id="127" name="Shape 127"/>
            <p:cNvSpPr txBox="1"/>
            <p:nvPr/>
          </p:nvSpPr>
          <p:spPr>
            <a:xfrm>
              <a:off x="5360226" y="2593078"/>
              <a:ext cx="2417100" cy="459900"/>
            </a:xfrm>
            <a:prstGeom prst="rect">
              <a:avLst/>
            </a:prstGeom>
            <a:noFill/>
            <a:ln>
              <a:noFill/>
            </a:ln>
          </p:spPr>
          <p:txBody>
            <a:bodyPr anchorCtr="0" anchor="t" bIns="121900" lIns="121900" spcFirstLastPara="1" rIns="121900" wrap="square" tIns="121900">
              <a:noAutofit/>
            </a:bodyPr>
            <a:lstStyle/>
            <a:p>
              <a:pPr indent="0" lvl="0" marL="0" algn="ctr">
                <a:spcBef>
                  <a:spcPts val="0"/>
                </a:spcBef>
                <a:spcAft>
                  <a:spcPts val="0"/>
                </a:spcAft>
                <a:buNone/>
              </a:pPr>
              <a:r>
                <a:rPr b="1" lang="en-US" sz="1500">
                  <a:solidFill>
                    <a:srgbClr val="FFFFFF"/>
                  </a:solidFill>
                  <a:latin typeface="Roboto"/>
                  <a:ea typeface="Roboto"/>
                  <a:cs typeface="Roboto"/>
                  <a:sym typeface="Roboto"/>
                </a:rPr>
                <a:t>Number of Comments</a:t>
              </a:r>
              <a:endParaRPr sz="1500">
                <a:solidFill>
                  <a:srgbClr val="FFFFFF"/>
                </a:solidFill>
                <a:latin typeface="Roboto"/>
                <a:ea typeface="Roboto"/>
                <a:cs typeface="Roboto"/>
                <a:sym typeface="Roboto"/>
              </a:endParaRPr>
            </a:p>
          </p:txBody>
        </p:sp>
      </p:grpSp>
      <p:grpSp>
        <p:nvGrpSpPr>
          <p:cNvPr id="128" name="Shape 128"/>
          <p:cNvGrpSpPr/>
          <p:nvPr/>
        </p:nvGrpSpPr>
        <p:grpSpPr>
          <a:xfrm>
            <a:off x="4345792" y="4668493"/>
            <a:ext cx="348750" cy="347162"/>
            <a:chOff x="4858109" y="2631368"/>
            <a:chExt cx="316442" cy="315000"/>
          </a:xfrm>
        </p:grpSpPr>
        <p:sp>
          <p:nvSpPr>
            <p:cNvPr id="129" name="Shape 129"/>
            <p:cNvSpPr/>
            <p:nvPr/>
          </p:nvSpPr>
          <p:spPr>
            <a:xfrm>
              <a:off x="4859551" y="2631368"/>
              <a:ext cx="315000" cy="315000"/>
            </a:xfrm>
            <a:prstGeom prst="ellipse">
              <a:avLst/>
            </a:prstGeom>
            <a:solidFill>
              <a:srgbClr val="FFFFFF"/>
            </a:solidFill>
            <a:ln>
              <a:noFill/>
            </a:ln>
          </p:spPr>
          <p:txBody>
            <a:bodyPr anchorCtr="0" anchor="ctr" bIns="121900" lIns="121900" spcFirstLastPara="1" rIns="121900" wrap="square" tIns="121900">
              <a:noAutofit/>
            </a:bodyPr>
            <a:lstStyle/>
            <a:p>
              <a:pPr indent="0" lvl="0" marL="0">
                <a:spcBef>
                  <a:spcPts val="0"/>
                </a:spcBef>
                <a:spcAft>
                  <a:spcPts val="0"/>
                </a:spcAft>
                <a:buNone/>
              </a:pPr>
              <a:r>
                <a:t/>
              </a:r>
              <a:endParaRPr/>
            </a:p>
          </p:txBody>
        </p:sp>
        <p:sp>
          <p:nvSpPr>
            <p:cNvPr id="130" name="Shape 130"/>
            <p:cNvSpPr/>
            <p:nvPr/>
          </p:nvSpPr>
          <p:spPr>
            <a:xfrm>
              <a:off x="4858109" y="2739300"/>
              <a:ext cx="239100" cy="99000"/>
            </a:xfrm>
            <a:prstGeom prst="rightArrow">
              <a:avLst>
                <a:gd fmla="val 32020" name="adj1"/>
                <a:gd fmla="val 66970" name="adj2"/>
              </a:avLst>
            </a:prstGeom>
            <a:solidFill>
              <a:srgbClr val="B02C20"/>
            </a:solidFill>
            <a:ln>
              <a:noFill/>
            </a:ln>
          </p:spPr>
          <p:txBody>
            <a:bodyPr anchorCtr="0" anchor="ctr" bIns="121900" lIns="121900" spcFirstLastPara="1" rIns="121900" wrap="square" tIns="121900">
              <a:noAutofit/>
            </a:bodyPr>
            <a:lstStyle/>
            <a:p>
              <a:pPr indent="0" lvl="0" marL="0" rtl="0">
                <a:spcBef>
                  <a:spcPts val="0"/>
                </a:spcBef>
                <a:spcAft>
                  <a:spcPts val="0"/>
                </a:spcAft>
                <a:buNone/>
              </a:pPr>
              <a:br>
                <a:rPr lang="en-US" sz="1900"/>
              </a:br>
              <a:endParaRPr sz="1900"/>
            </a:p>
          </p:txBody>
        </p:sp>
      </p:grpSp>
      <p:grpSp>
        <p:nvGrpSpPr>
          <p:cNvPr id="131" name="Shape 131"/>
          <p:cNvGrpSpPr/>
          <p:nvPr/>
        </p:nvGrpSpPr>
        <p:grpSpPr>
          <a:xfrm>
            <a:off x="6989137" y="4668507"/>
            <a:ext cx="347155" cy="347155"/>
            <a:chOff x="3157188" y="909150"/>
            <a:chExt cx="470400" cy="470400"/>
          </a:xfrm>
        </p:grpSpPr>
        <p:sp>
          <p:nvSpPr>
            <p:cNvPr id="132" name="Shape 132"/>
            <p:cNvSpPr/>
            <p:nvPr/>
          </p:nvSpPr>
          <p:spPr>
            <a:xfrm>
              <a:off x="3157188" y="909150"/>
              <a:ext cx="470400" cy="470400"/>
            </a:xfrm>
            <a:prstGeom prst="ellipse">
              <a:avLst/>
            </a:prstGeom>
            <a:solidFill>
              <a:srgbClr val="FFFFFF"/>
            </a:solidFill>
            <a:ln>
              <a:noFill/>
            </a:ln>
          </p:spPr>
          <p:txBody>
            <a:bodyPr anchorCtr="0" anchor="ctr" bIns="121900" lIns="121900" spcFirstLastPara="1" rIns="121900" wrap="square" tIns="121900">
              <a:noAutofit/>
            </a:bodyPr>
            <a:lstStyle/>
            <a:p>
              <a:pPr indent="0" lvl="0" marL="0">
                <a:spcBef>
                  <a:spcPts val="0"/>
                </a:spcBef>
                <a:spcAft>
                  <a:spcPts val="0"/>
                </a:spcAft>
                <a:buNone/>
              </a:pPr>
              <a:r>
                <a:t/>
              </a:r>
              <a:endParaRPr/>
            </a:p>
          </p:txBody>
        </p:sp>
        <p:sp>
          <p:nvSpPr>
            <p:cNvPr id="133" name="Shape 133"/>
            <p:cNvSpPr/>
            <p:nvPr/>
          </p:nvSpPr>
          <p:spPr>
            <a:xfrm>
              <a:off x="3243138" y="995100"/>
              <a:ext cx="298500" cy="298500"/>
            </a:xfrm>
            <a:prstGeom prst="mathPlus">
              <a:avLst>
                <a:gd fmla="val 9900" name="adj1"/>
              </a:avLst>
            </a:prstGeom>
            <a:solidFill>
              <a:srgbClr val="D83829"/>
            </a:solidFill>
            <a:ln>
              <a:noFill/>
            </a:ln>
          </p:spPr>
          <p:txBody>
            <a:bodyPr anchorCtr="0" anchor="ctr" bIns="121900" lIns="121900" spcFirstLastPara="1" rIns="121900" wrap="square" tIns="121900">
              <a:noAutofit/>
            </a:bodyPr>
            <a:lstStyle/>
            <a:p>
              <a:pPr indent="0" lvl="0" marL="0" rtl="0">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Shape 138"/>
          <p:cNvSpPr txBox="1"/>
          <p:nvPr>
            <p:ph type="title"/>
          </p:nvPr>
        </p:nvSpPr>
        <p:spPr>
          <a:xfrm>
            <a:off x="1451579" y="804519"/>
            <a:ext cx="9603300" cy="1049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a:latin typeface="Cutive"/>
                <a:ea typeface="Cutive"/>
                <a:cs typeface="Cutive"/>
                <a:sym typeface="Cutive"/>
              </a:rPr>
              <a:t>Data Description</a:t>
            </a:r>
            <a:endParaRPr>
              <a:latin typeface="Cutive"/>
              <a:ea typeface="Cutive"/>
              <a:cs typeface="Cutive"/>
              <a:sym typeface="Cutive"/>
            </a:endParaRPr>
          </a:p>
        </p:txBody>
      </p:sp>
      <p:sp>
        <p:nvSpPr>
          <p:cNvPr id="139" name="Shape 139"/>
          <p:cNvSpPr txBox="1"/>
          <p:nvPr>
            <p:ph idx="1" type="body"/>
          </p:nvPr>
        </p:nvSpPr>
        <p:spPr>
          <a:xfrm>
            <a:off x="1451579" y="2015732"/>
            <a:ext cx="9603300" cy="3450600"/>
          </a:xfrm>
          <a:prstGeom prst="rect">
            <a:avLst/>
          </a:prstGeom>
        </p:spPr>
        <p:txBody>
          <a:bodyPr anchorCtr="0" anchor="t" bIns="91425" lIns="91425" spcFirstLastPara="1" rIns="91425" wrap="square" tIns="91425">
            <a:noAutofit/>
          </a:bodyPr>
          <a:lstStyle/>
          <a:p>
            <a:pPr indent="0" lvl="0" marL="0">
              <a:spcBef>
                <a:spcPts val="1000"/>
              </a:spcBef>
              <a:spcAft>
                <a:spcPts val="0"/>
              </a:spcAft>
              <a:buNone/>
            </a:pPr>
            <a:r>
              <a:rPr lang="en-US">
                <a:latin typeface="Cutive"/>
                <a:ea typeface="Cutive"/>
                <a:cs typeface="Cutive"/>
                <a:sym typeface="Cutive"/>
              </a:rPr>
              <a:t>We used the Instagram_Vision.py to scrape 598 unique images posted by Humans of New York within the last two years.</a:t>
            </a:r>
            <a:endParaRPr>
              <a:latin typeface="Cutive"/>
              <a:ea typeface="Cutive"/>
              <a:cs typeface="Cutive"/>
              <a:sym typeface="Cutive"/>
            </a:endParaRPr>
          </a:p>
          <a:p>
            <a:pPr indent="0" lvl="0" marL="0">
              <a:spcBef>
                <a:spcPts val="1000"/>
              </a:spcBef>
              <a:spcAft>
                <a:spcPts val="0"/>
              </a:spcAft>
              <a:buNone/>
            </a:pPr>
            <a:r>
              <a:t/>
            </a:r>
            <a:endParaRPr>
              <a:latin typeface="Cutive"/>
              <a:ea typeface="Cutive"/>
              <a:cs typeface="Cutive"/>
              <a:sym typeface="Cutive"/>
            </a:endParaRPr>
          </a:p>
          <a:p>
            <a:pPr indent="0" lvl="0" marL="0" rtl="0">
              <a:spcBef>
                <a:spcPts val="1000"/>
              </a:spcBef>
              <a:spcAft>
                <a:spcPts val="0"/>
              </a:spcAft>
              <a:buNone/>
            </a:pPr>
            <a:r>
              <a:rPr lang="en-US">
                <a:latin typeface="Cutive"/>
                <a:ea typeface="Cutive"/>
                <a:cs typeface="Cutive"/>
                <a:sym typeface="Cutive"/>
              </a:rPr>
              <a:t>From the output, we extracted:</a:t>
            </a:r>
            <a:endParaRPr>
              <a:latin typeface="Cutive"/>
              <a:ea typeface="Cutive"/>
              <a:cs typeface="Cutive"/>
              <a:sym typeface="Cutive"/>
            </a:endParaRPr>
          </a:p>
          <a:p>
            <a:pPr indent="-355600" lvl="0" marL="457200" rtl="0">
              <a:spcBef>
                <a:spcPts val="1000"/>
              </a:spcBef>
              <a:spcAft>
                <a:spcPts val="0"/>
              </a:spcAft>
              <a:buSzPts val="2000"/>
              <a:buFont typeface="Cutive"/>
              <a:buChar char="•"/>
            </a:pPr>
            <a:r>
              <a:rPr lang="en-US">
                <a:latin typeface="Cutive"/>
                <a:ea typeface="Cutive"/>
                <a:cs typeface="Cutive"/>
                <a:sym typeface="Cutive"/>
              </a:rPr>
              <a:t>Number of likes</a:t>
            </a:r>
            <a:endParaRPr>
              <a:latin typeface="Cutive"/>
              <a:ea typeface="Cutive"/>
              <a:cs typeface="Cutive"/>
              <a:sym typeface="Cutive"/>
            </a:endParaRPr>
          </a:p>
          <a:p>
            <a:pPr indent="-355600" lvl="0" marL="457200" rtl="0">
              <a:spcBef>
                <a:spcPts val="0"/>
              </a:spcBef>
              <a:spcAft>
                <a:spcPts val="0"/>
              </a:spcAft>
              <a:buSzPts val="2000"/>
              <a:buFont typeface="Cutive"/>
              <a:buChar char="•"/>
            </a:pPr>
            <a:r>
              <a:rPr lang="en-US">
                <a:latin typeface="Cutive"/>
                <a:ea typeface="Cutive"/>
                <a:cs typeface="Cutive"/>
                <a:sym typeface="Cutive"/>
              </a:rPr>
              <a:t>Number of comments</a:t>
            </a:r>
            <a:endParaRPr>
              <a:latin typeface="Cutive"/>
              <a:ea typeface="Cutive"/>
              <a:cs typeface="Cutive"/>
              <a:sym typeface="Cutive"/>
            </a:endParaRPr>
          </a:p>
          <a:p>
            <a:pPr indent="-355600" lvl="0" marL="457200" rtl="0">
              <a:spcBef>
                <a:spcPts val="0"/>
              </a:spcBef>
              <a:spcAft>
                <a:spcPts val="0"/>
              </a:spcAft>
              <a:buSzPts val="2000"/>
              <a:buFont typeface="Cutive"/>
              <a:buChar char="•"/>
            </a:pPr>
            <a:r>
              <a:rPr lang="en-US">
                <a:latin typeface="Cutive"/>
                <a:ea typeface="Cutive"/>
                <a:cs typeface="Cutive"/>
                <a:sym typeface="Cutive"/>
              </a:rPr>
              <a:t>Post location</a:t>
            </a:r>
            <a:endParaRPr>
              <a:latin typeface="Cutive"/>
              <a:ea typeface="Cutive"/>
              <a:cs typeface="Cutive"/>
              <a:sym typeface="Cutive"/>
            </a:endParaRPr>
          </a:p>
          <a:p>
            <a:pPr indent="-355600" lvl="0" marL="457200" rtl="0">
              <a:spcBef>
                <a:spcPts val="0"/>
              </a:spcBef>
              <a:spcAft>
                <a:spcPts val="0"/>
              </a:spcAft>
              <a:buSzPts val="2000"/>
              <a:buFont typeface="Cutive"/>
              <a:buChar char="•"/>
            </a:pPr>
            <a:r>
              <a:rPr lang="en-US">
                <a:latin typeface="Cutive"/>
                <a:ea typeface="Cutive"/>
                <a:cs typeface="Cutive"/>
                <a:sym typeface="Cutive"/>
              </a:rPr>
              <a:t>“Story” words to use in topic modeling</a:t>
            </a:r>
            <a:endParaRPr>
              <a:latin typeface="Cutive"/>
              <a:ea typeface="Cutive"/>
              <a:cs typeface="Cutive"/>
              <a:sym typeface="Cutive"/>
            </a:endParaRPr>
          </a:p>
          <a:p>
            <a:pPr indent="-355600" lvl="0" marL="457200" rtl="0">
              <a:spcBef>
                <a:spcPts val="0"/>
              </a:spcBef>
              <a:spcAft>
                <a:spcPts val="0"/>
              </a:spcAft>
              <a:buSzPts val="2000"/>
              <a:buFont typeface="Cutive"/>
              <a:buChar char="•"/>
            </a:pPr>
            <a:r>
              <a:rPr lang="en-US">
                <a:latin typeface="Cutive"/>
                <a:ea typeface="Cutive"/>
                <a:cs typeface="Cutive"/>
                <a:sym typeface="Cutive"/>
              </a:rPr>
              <a:t>Google image labels to use in topic modeling</a:t>
            </a:r>
            <a:endParaRPr>
              <a:latin typeface="Cutive"/>
              <a:ea typeface="Cutive"/>
              <a:cs typeface="Cutive"/>
              <a:sym typeface="Cutiv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Shape 144"/>
          <p:cNvSpPr txBox="1"/>
          <p:nvPr>
            <p:ph type="title"/>
          </p:nvPr>
        </p:nvSpPr>
        <p:spPr>
          <a:xfrm>
            <a:off x="1451579" y="804519"/>
            <a:ext cx="9603300" cy="1049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Variance of Likes and Comments</a:t>
            </a:r>
            <a:endParaRPr/>
          </a:p>
        </p:txBody>
      </p:sp>
      <p:pic>
        <p:nvPicPr>
          <p:cNvPr id="145" name="Shape 145"/>
          <p:cNvPicPr preferRelativeResize="0"/>
          <p:nvPr/>
        </p:nvPicPr>
        <p:blipFill>
          <a:blip r:embed="rId3">
            <a:alphaModFix/>
          </a:blip>
          <a:stretch>
            <a:fillRect/>
          </a:stretch>
        </p:blipFill>
        <p:spPr>
          <a:xfrm>
            <a:off x="1447950" y="1970075"/>
            <a:ext cx="4350351" cy="4735524"/>
          </a:xfrm>
          <a:prstGeom prst="rect">
            <a:avLst/>
          </a:prstGeom>
          <a:noFill/>
          <a:ln>
            <a:noFill/>
          </a:ln>
        </p:spPr>
      </p:pic>
      <p:pic>
        <p:nvPicPr>
          <p:cNvPr id="146" name="Shape 146"/>
          <p:cNvPicPr preferRelativeResize="0"/>
          <p:nvPr/>
        </p:nvPicPr>
        <p:blipFill>
          <a:blip r:embed="rId4">
            <a:alphaModFix/>
          </a:blip>
          <a:stretch>
            <a:fillRect/>
          </a:stretch>
        </p:blipFill>
        <p:spPr>
          <a:xfrm>
            <a:off x="6527270" y="2006019"/>
            <a:ext cx="4508735" cy="469958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Shape 151"/>
          <p:cNvSpPr txBox="1"/>
          <p:nvPr>
            <p:ph type="title"/>
          </p:nvPr>
        </p:nvSpPr>
        <p:spPr>
          <a:xfrm>
            <a:off x="1451579" y="804519"/>
            <a:ext cx="9603300" cy="1049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a:latin typeface="Cutive"/>
                <a:ea typeface="Cutive"/>
                <a:cs typeface="Cutive"/>
                <a:sym typeface="Cutive"/>
              </a:rPr>
              <a:t>Geographic Locations</a:t>
            </a:r>
            <a:endParaRPr>
              <a:latin typeface="Cutive"/>
              <a:ea typeface="Cutive"/>
              <a:cs typeface="Cutive"/>
              <a:sym typeface="Cutive"/>
            </a:endParaRPr>
          </a:p>
        </p:txBody>
      </p:sp>
      <p:sp>
        <p:nvSpPr>
          <p:cNvPr id="152" name="Shape 152"/>
          <p:cNvSpPr txBox="1"/>
          <p:nvPr>
            <p:ph idx="1" type="body"/>
          </p:nvPr>
        </p:nvSpPr>
        <p:spPr>
          <a:xfrm>
            <a:off x="9029875" y="2020200"/>
            <a:ext cx="3047400" cy="4107600"/>
          </a:xfrm>
          <a:prstGeom prst="rect">
            <a:avLst/>
          </a:prstGeom>
        </p:spPr>
        <p:txBody>
          <a:bodyPr anchorCtr="0" anchor="t" bIns="91425" lIns="91425" spcFirstLastPara="1" rIns="91425" wrap="square" tIns="91425">
            <a:noAutofit/>
          </a:bodyPr>
          <a:lstStyle/>
          <a:p>
            <a:pPr indent="0" lvl="0" marL="0">
              <a:spcBef>
                <a:spcPts val="1000"/>
              </a:spcBef>
              <a:spcAft>
                <a:spcPts val="0"/>
              </a:spcAft>
              <a:buNone/>
            </a:pPr>
            <a:r>
              <a:rPr lang="en-US">
                <a:latin typeface="Cutive"/>
                <a:ea typeface="Cutive"/>
                <a:cs typeface="Cutive"/>
                <a:sym typeface="Cutive"/>
              </a:rPr>
              <a:t>Top Locations:</a:t>
            </a:r>
            <a:endParaRPr>
              <a:latin typeface="Cutive"/>
              <a:ea typeface="Cutive"/>
              <a:cs typeface="Cutive"/>
              <a:sym typeface="Cutive"/>
            </a:endParaRPr>
          </a:p>
          <a:p>
            <a:pPr indent="-355600" lvl="0" marL="457200" rtl="0">
              <a:spcBef>
                <a:spcPts val="1000"/>
              </a:spcBef>
              <a:spcAft>
                <a:spcPts val="0"/>
              </a:spcAft>
              <a:buSzPts val="2000"/>
              <a:buFont typeface="Cutive"/>
              <a:buAutoNum type="arabicPeriod"/>
            </a:pPr>
            <a:r>
              <a:rPr lang="en-US">
                <a:latin typeface="Cutive"/>
                <a:ea typeface="Cutive"/>
                <a:cs typeface="Cutive"/>
                <a:sym typeface="Cutive"/>
              </a:rPr>
              <a:t>NYC</a:t>
            </a:r>
            <a:endParaRPr>
              <a:latin typeface="Cutive"/>
              <a:ea typeface="Cutive"/>
              <a:cs typeface="Cutive"/>
              <a:sym typeface="Cutive"/>
            </a:endParaRPr>
          </a:p>
          <a:p>
            <a:pPr indent="-355600" lvl="0" marL="457200" rtl="0">
              <a:spcBef>
                <a:spcPts val="0"/>
              </a:spcBef>
              <a:spcAft>
                <a:spcPts val="0"/>
              </a:spcAft>
              <a:buSzPts val="2000"/>
              <a:buFont typeface="Cutive"/>
              <a:buAutoNum type="arabicPeriod"/>
            </a:pPr>
            <a:r>
              <a:rPr lang="en-US">
                <a:latin typeface="Cutive"/>
                <a:ea typeface="Cutive"/>
                <a:cs typeface="Cutive"/>
                <a:sym typeface="Cutive"/>
              </a:rPr>
              <a:t>Mumbai</a:t>
            </a:r>
            <a:endParaRPr>
              <a:latin typeface="Cutive"/>
              <a:ea typeface="Cutive"/>
              <a:cs typeface="Cutive"/>
              <a:sym typeface="Cutive"/>
            </a:endParaRPr>
          </a:p>
          <a:p>
            <a:pPr indent="-355600" lvl="0" marL="457200" rtl="0">
              <a:spcBef>
                <a:spcPts val="0"/>
              </a:spcBef>
              <a:spcAft>
                <a:spcPts val="0"/>
              </a:spcAft>
              <a:buSzPts val="2000"/>
              <a:buFont typeface="Cutive"/>
              <a:buAutoNum type="arabicPeriod"/>
            </a:pPr>
            <a:r>
              <a:rPr lang="en-US">
                <a:latin typeface="Cutive"/>
                <a:ea typeface="Cutive"/>
                <a:cs typeface="Cutive"/>
                <a:sym typeface="Cutive"/>
              </a:rPr>
              <a:t>Jaipur</a:t>
            </a:r>
            <a:endParaRPr>
              <a:latin typeface="Cutive"/>
              <a:ea typeface="Cutive"/>
              <a:cs typeface="Cutive"/>
              <a:sym typeface="Cutive"/>
            </a:endParaRPr>
          </a:p>
          <a:p>
            <a:pPr indent="-355600" lvl="0" marL="457200" rtl="0">
              <a:spcBef>
                <a:spcPts val="0"/>
              </a:spcBef>
              <a:spcAft>
                <a:spcPts val="0"/>
              </a:spcAft>
              <a:buSzPts val="2000"/>
              <a:buFont typeface="Cutive"/>
              <a:buAutoNum type="arabicPeriod"/>
            </a:pPr>
            <a:r>
              <a:rPr lang="en-US">
                <a:latin typeface="Cutive"/>
                <a:ea typeface="Cutive"/>
                <a:cs typeface="Cutive"/>
                <a:sym typeface="Cutive"/>
              </a:rPr>
              <a:t>São Paolo</a:t>
            </a:r>
            <a:endParaRPr>
              <a:latin typeface="Cutive"/>
              <a:ea typeface="Cutive"/>
              <a:cs typeface="Cutive"/>
              <a:sym typeface="Cutive"/>
            </a:endParaRPr>
          </a:p>
          <a:p>
            <a:pPr indent="-355600" lvl="0" marL="457200" rtl="0">
              <a:spcBef>
                <a:spcPts val="0"/>
              </a:spcBef>
              <a:spcAft>
                <a:spcPts val="0"/>
              </a:spcAft>
              <a:buSzPts val="2000"/>
              <a:buFont typeface="Cutive"/>
              <a:buAutoNum type="arabicPeriod"/>
            </a:pPr>
            <a:r>
              <a:rPr lang="en-US">
                <a:latin typeface="Cutive"/>
                <a:ea typeface="Cutive"/>
                <a:cs typeface="Cutive"/>
                <a:sym typeface="Cutive"/>
              </a:rPr>
              <a:t>Rio de Janeiro</a:t>
            </a:r>
            <a:endParaRPr>
              <a:latin typeface="Cutive"/>
              <a:ea typeface="Cutive"/>
              <a:cs typeface="Cutive"/>
              <a:sym typeface="Cutive"/>
            </a:endParaRPr>
          </a:p>
        </p:txBody>
      </p:sp>
      <p:pic>
        <p:nvPicPr>
          <p:cNvPr id="153" name="Shape 153"/>
          <p:cNvPicPr preferRelativeResize="0"/>
          <p:nvPr/>
        </p:nvPicPr>
        <p:blipFill>
          <a:blip r:embed="rId3">
            <a:alphaModFix/>
          </a:blip>
          <a:stretch>
            <a:fillRect/>
          </a:stretch>
        </p:blipFill>
        <p:spPr>
          <a:xfrm>
            <a:off x="882725" y="2020200"/>
            <a:ext cx="7792198" cy="45512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Shape 158"/>
          <p:cNvSpPr txBox="1"/>
          <p:nvPr>
            <p:ph type="title"/>
          </p:nvPr>
        </p:nvSpPr>
        <p:spPr>
          <a:xfrm>
            <a:off x="1451579" y="804519"/>
            <a:ext cx="9603300" cy="1049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a:latin typeface="Cutive"/>
                <a:ea typeface="Cutive"/>
                <a:cs typeface="Cutive"/>
                <a:sym typeface="Cutive"/>
              </a:rPr>
              <a:t>Topic Modeling from “Stories”</a:t>
            </a:r>
            <a:endParaRPr>
              <a:latin typeface="Cutive"/>
              <a:ea typeface="Cutive"/>
              <a:cs typeface="Cutive"/>
              <a:sym typeface="Cutive"/>
            </a:endParaRPr>
          </a:p>
        </p:txBody>
      </p:sp>
      <p:sp>
        <p:nvSpPr>
          <p:cNvPr id="159" name="Shape 159"/>
          <p:cNvSpPr txBox="1"/>
          <p:nvPr>
            <p:ph idx="1" type="body"/>
          </p:nvPr>
        </p:nvSpPr>
        <p:spPr>
          <a:xfrm>
            <a:off x="68125" y="2015725"/>
            <a:ext cx="4391100" cy="3450600"/>
          </a:xfrm>
          <a:prstGeom prst="rect">
            <a:avLst/>
          </a:prstGeom>
        </p:spPr>
        <p:txBody>
          <a:bodyPr anchorCtr="0" anchor="t" bIns="91425" lIns="91425" spcFirstLastPara="1" rIns="91425" wrap="square" tIns="91425">
            <a:noAutofit/>
          </a:bodyPr>
          <a:lstStyle/>
          <a:p>
            <a:pPr indent="0" lvl="0" marL="0">
              <a:spcBef>
                <a:spcPts val="1000"/>
              </a:spcBef>
              <a:spcAft>
                <a:spcPts val="0"/>
              </a:spcAft>
              <a:buNone/>
            </a:pPr>
            <a:r>
              <a:rPr lang="en-US">
                <a:solidFill>
                  <a:srgbClr val="C00000"/>
                </a:solidFill>
                <a:latin typeface="Cutive"/>
                <a:ea typeface="Cutive"/>
                <a:cs typeface="Cutive"/>
                <a:sym typeface="Cutive"/>
              </a:rPr>
              <a:t>Topic 0:</a:t>
            </a:r>
            <a:r>
              <a:rPr lang="en-US">
                <a:latin typeface="Cutive"/>
                <a:ea typeface="Cutive"/>
                <a:cs typeface="Cutive"/>
                <a:sym typeface="Cutive"/>
              </a:rPr>
              <a:t>  Pet care</a:t>
            </a:r>
            <a:endParaRPr>
              <a:latin typeface="Cutive"/>
              <a:ea typeface="Cutive"/>
              <a:cs typeface="Cutive"/>
              <a:sym typeface="Cutive"/>
            </a:endParaRPr>
          </a:p>
          <a:p>
            <a:pPr indent="0" lvl="0" marL="0">
              <a:spcBef>
                <a:spcPts val="1000"/>
              </a:spcBef>
              <a:spcAft>
                <a:spcPts val="0"/>
              </a:spcAft>
              <a:buNone/>
            </a:pPr>
            <a:r>
              <a:rPr lang="en-US">
                <a:solidFill>
                  <a:srgbClr val="C00000"/>
                </a:solidFill>
                <a:latin typeface="Cutive"/>
                <a:ea typeface="Cutive"/>
                <a:cs typeface="Cutive"/>
                <a:sym typeface="Cutive"/>
              </a:rPr>
              <a:t>Topic 1:  </a:t>
            </a:r>
            <a:r>
              <a:rPr lang="en-US">
                <a:solidFill>
                  <a:srgbClr val="000000"/>
                </a:solidFill>
                <a:latin typeface="Cutive"/>
                <a:ea typeface="Cutive"/>
                <a:cs typeface="Cutive"/>
                <a:sym typeface="Cutive"/>
              </a:rPr>
              <a:t>Daily routine</a:t>
            </a:r>
            <a:endParaRPr>
              <a:solidFill>
                <a:srgbClr val="000000"/>
              </a:solidFill>
              <a:latin typeface="Cutive"/>
              <a:ea typeface="Cutive"/>
              <a:cs typeface="Cutive"/>
              <a:sym typeface="Cutive"/>
            </a:endParaRPr>
          </a:p>
          <a:p>
            <a:pPr indent="0" lvl="0" marL="0">
              <a:spcBef>
                <a:spcPts val="1000"/>
              </a:spcBef>
              <a:spcAft>
                <a:spcPts val="0"/>
              </a:spcAft>
              <a:buNone/>
            </a:pPr>
            <a:r>
              <a:rPr lang="en-US">
                <a:solidFill>
                  <a:srgbClr val="C00000"/>
                </a:solidFill>
                <a:latin typeface="Cutive"/>
                <a:ea typeface="Cutive"/>
                <a:cs typeface="Cutive"/>
                <a:sym typeface="Cutive"/>
              </a:rPr>
              <a:t>Topic 2: </a:t>
            </a:r>
            <a:r>
              <a:rPr lang="en-US">
                <a:solidFill>
                  <a:srgbClr val="000000"/>
                </a:solidFill>
                <a:latin typeface="Cutive"/>
                <a:ea typeface="Cutive"/>
                <a:cs typeface="Cutive"/>
                <a:sym typeface="Cutive"/>
              </a:rPr>
              <a:t>Health</a:t>
            </a:r>
            <a:r>
              <a:rPr lang="en-US">
                <a:solidFill>
                  <a:srgbClr val="C00000"/>
                </a:solidFill>
                <a:latin typeface="Cutive"/>
                <a:ea typeface="Cutive"/>
                <a:cs typeface="Cutive"/>
                <a:sym typeface="Cutive"/>
              </a:rPr>
              <a:t> </a:t>
            </a:r>
            <a:endParaRPr>
              <a:solidFill>
                <a:srgbClr val="000000"/>
              </a:solidFill>
              <a:latin typeface="Cutive"/>
              <a:ea typeface="Cutive"/>
              <a:cs typeface="Cutive"/>
              <a:sym typeface="Cutive"/>
            </a:endParaRPr>
          </a:p>
          <a:p>
            <a:pPr indent="0" lvl="0" marL="0">
              <a:spcBef>
                <a:spcPts val="1000"/>
              </a:spcBef>
              <a:spcAft>
                <a:spcPts val="0"/>
              </a:spcAft>
              <a:buNone/>
            </a:pPr>
            <a:r>
              <a:rPr lang="en-US">
                <a:solidFill>
                  <a:srgbClr val="C00000"/>
                </a:solidFill>
                <a:latin typeface="Cutive"/>
                <a:ea typeface="Cutive"/>
                <a:cs typeface="Cutive"/>
                <a:sym typeface="Cutive"/>
              </a:rPr>
              <a:t>Topic 3: </a:t>
            </a:r>
            <a:r>
              <a:rPr lang="en-US">
                <a:solidFill>
                  <a:srgbClr val="000000"/>
                </a:solidFill>
                <a:latin typeface="Cutive"/>
                <a:ea typeface="Cutive"/>
                <a:cs typeface="Cutive"/>
                <a:sym typeface="Cutive"/>
              </a:rPr>
              <a:t>Separation anxiety</a:t>
            </a:r>
            <a:endParaRPr>
              <a:solidFill>
                <a:srgbClr val="000000"/>
              </a:solidFill>
              <a:latin typeface="Cutive"/>
              <a:ea typeface="Cutive"/>
              <a:cs typeface="Cutive"/>
              <a:sym typeface="Cutive"/>
            </a:endParaRPr>
          </a:p>
          <a:p>
            <a:pPr indent="0" lvl="0" marL="0" rtl="0">
              <a:spcBef>
                <a:spcPts val="1000"/>
              </a:spcBef>
              <a:spcAft>
                <a:spcPts val="0"/>
              </a:spcAft>
              <a:buNone/>
            </a:pPr>
            <a:r>
              <a:rPr lang="en-US">
                <a:solidFill>
                  <a:srgbClr val="C00000"/>
                </a:solidFill>
                <a:latin typeface="Cutive"/>
                <a:ea typeface="Cutive"/>
                <a:cs typeface="Cutive"/>
                <a:sym typeface="Cutive"/>
              </a:rPr>
              <a:t>Topic 4: </a:t>
            </a:r>
            <a:r>
              <a:rPr lang="en-US">
                <a:solidFill>
                  <a:srgbClr val="000000"/>
                </a:solidFill>
                <a:latin typeface="Cutive"/>
                <a:ea typeface="Cutive"/>
                <a:cs typeface="Cutive"/>
                <a:sym typeface="Cutive"/>
              </a:rPr>
              <a:t>Business travel</a:t>
            </a:r>
            <a:endParaRPr>
              <a:solidFill>
                <a:srgbClr val="000000"/>
              </a:solidFill>
              <a:latin typeface="Cutive"/>
              <a:ea typeface="Cutive"/>
              <a:cs typeface="Cutive"/>
              <a:sym typeface="Cutive"/>
            </a:endParaRPr>
          </a:p>
        </p:txBody>
      </p:sp>
      <p:sp>
        <p:nvSpPr>
          <p:cNvPr id="160" name="Shape 160"/>
          <p:cNvSpPr txBox="1"/>
          <p:nvPr>
            <p:ph idx="1" type="body"/>
          </p:nvPr>
        </p:nvSpPr>
        <p:spPr>
          <a:xfrm>
            <a:off x="4230474" y="2015725"/>
            <a:ext cx="3734400" cy="3450600"/>
          </a:xfrm>
          <a:prstGeom prst="rect">
            <a:avLst/>
          </a:prstGeom>
        </p:spPr>
        <p:txBody>
          <a:bodyPr anchorCtr="0" anchor="t" bIns="91425" lIns="91425" spcFirstLastPara="1" rIns="91425" wrap="square" tIns="91425">
            <a:noAutofit/>
          </a:bodyPr>
          <a:lstStyle/>
          <a:p>
            <a:pPr indent="0" lvl="0" marL="0">
              <a:spcBef>
                <a:spcPts val="1000"/>
              </a:spcBef>
              <a:spcAft>
                <a:spcPts val="0"/>
              </a:spcAft>
              <a:buNone/>
            </a:pPr>
            <a:r>
              <a:rPr lang="en-US">
                <a:solidFill>
                  <a:srgbClr val="C00000"/>
                </a:solidFill>
                <a:latin typeface="Cutive"/>
                <a:ea typeface="Cutive"/>
                <a:cs typeface="Cutive"/>
                <a:sym typeface="Cutive"/>
              </a:rPr>
              <a:t>Topic 5:</a:t>
            </a:r>
            <a:r>
              <a:rPr lang="en-US">
                <a:latin typeface="Cutive"/>
                <a:ea typeface="Cutive"/>
                <a:cs typeface="Cutive"/>
                <a:sym typeface="Cutive"/>
              </a:rPr>
              <a:t> Milestones</a:t>
            </a:r>
            <a:endParaRPr>
              <a:latin typeface="Cutive"/>
              <a:ea typeface="Cutive"/>
              <a:cs typeface="Cutive"/>
              <a:sym typeface="Cutive"/>
            </a:endParaRPr>
          </a:p>
          <a:p>
            <a:pPr indent="0" lvl="0" marL="0">
              <a:spcBef>
                <a:spcPts val="1000"/>
              </a:spcBef>
              <a:spcAft>
                <a:spcPts val="0"/>
              </a:spcAft>
              <a:buNone/>
            </a:pPr>
            <a:r>
              <a:rPr lang="en-US">
                <a:solidFill>
                  <a:srgbClr val="C00000"/>
                </a:solidFill>
                <a:latin typeface="Cutive"/>
                <a:ea typeface="Cutive"/>
                <a:cs typeface="Cutive"/>
                <a:sym typeface="Cutive"/>
              </a:rPr>
              <a:t>Topic 6: </a:t>
            </a:r>
            <a:r>
              <a:rPr lang="en-US">
                <a:solidFill>
                  <a:srgbClr val="000000"/>
                </a:solidFill>
                <a:latin typeface="Cutive"/>
                <a:ea typeface="Cutive"/>
                <a:cs typeface="Cutive"/>
                <a:sym typeface="Cutive"/>
              </a:rPr>
              <a:t>Mourning</a:t>
            </a:r>
            <a:endParaRPr>
              <a:solidFill>
                <a:srgbClr val="000000"/>
              </a:solidFill>
              <a:latin typeface="Cutive"/>
              <a:ea typeface="Cutive"/>
              <a:cs typeface="Cutive"/>
              <a:sym typeface="Cutive"/>
            </a:endParaRPr>
          </a:p>
          <a:p>
            <a:pPr indent="0" lvl="0" marL="0">
              <a:spcBef>
                <a:spcPts val="1000"/>
              </a:spcBef>
              <a:spcAft>
                <a:spcPts val="0"/>
              </a:spcAft>
              <a:buNone/>
            </a:pPr>
            <a:r>
              <a:rPr lang="en-US">
                <a:solidFill>
                  <a:srgbClr val="C00000"/>
                </a:solidFill>
                <a:latin typeface="Cutive"/>
                <a:ea typeface="Cutive"/>
                <a:cs typeface="Cutive"/>
                <a:sym typeface="Cutive"/>
              </a:rPr>
              <a:t>Topic 7: </a:t>
            </a:r>
            <a:r>
              <a:rPr lang="en-US">
                <a:solidFill>
                  <a:srgbClr val="000000"/>
                </a:solidFill>
                <a:latin typeface="Cutive"/>
                <a:ea typeface="Cutive"/>
                <a:cs typeface="Cutive"/>
                <a:sym typeface="Cutive"/>
              </a:rPr>
              <a:t>Fathers/kids</a:t>
            </a:r>
            <a:endParaRPr>
              <a:solidFill>
                <a:srgbClr val="000000"/>
              </a:solidFill>
              <a:latin typeface="Cutive"/>
              <a:ea typeface="Cutive"/>
              <a:cs typeface="Cutive"/>
              <a:sym typeface="Cutive"/>
            </a:endParaRPr>
          </a:p>
          <a:p>
            <a:pPr indent="0" lvl="0" marL="0">
              <a:spcBef>
                <a:spcPts val="1000"/>
              </a:spcBef>
              <a:spcAft>
                <a:spcPts val="0"/>
              </a:spcAft>
              <a:buNone/>
            </a:pPr>
            <a:r>
              <a:rPr lang="en-US">
                <a:solidFill>
                  <a:srgbClr val="C00000"/>
                </a:solidFill>
                <a:latin typeface="Cutive"/>
                <a:ea typeface="Cutive"/>
                <a:cs typeface="Cutive"/>
                <a:sym typeface="Cutive"/>
              </a:rPr>
              <a:t>Topic 8: </a:t>
            </a:r>
            <a:r>
              <a:rPr lang="en-US">
                <a:solidFill>
                  <a:srgbClr val="000000"/>
                </a:solidFill>
                <a:latin typeface="Cutive"/>
                <a:ea typeface="Cutive"/>
                <a:cs typeface="Cutive"/>
                <a:sym typeface="Cutive"/>
              </a:rPr>
              <a:t>Jobs</a:t>
            </a:r>
            <a:endParaRPr>
              <a:solidFill>
                <a:srgbClr val="000000"/>
              </a:solidFill>
              <a:latin typeface="Cutive"/>
              <a:ea typeface="Cutive"/>
              <a:cs typeface="Cutive"/>
              <a:sym typeface="Cutive"/>
            </a:endParaRPr>
          </a:p>
          <a:p>
            <a:pPr indent="0" lvl="0" marL="0" rtl="0">
              <a:spcBef>
                <a:spcPts val="1000"/>
              </a:spcBef>
              <a:spcAft>
                <a:spcPts val="0"/>
              </a:spcAft>
              <a:buNone/>
            </a:pPr>
            <a:r>
              <a:rPr lang="en-US">
                <a:solidFill>
                  <a:srgbClr val="C00000"/>
                </a:solidFill>
                <a:latin typeface="Cutive"/>
                <a:ea typeface="Cutive"/>
                <a:cs typeface="Cutive"/>
                <a:sym typeface="Cutive"/>
              </a:rPr>
              <a:t>Topic 9: </a:t>
            </a:r>
            <a:r>
              <a:rPr lang="en-US">
                <a:solidFill>
                  <a:srgbClr val="000000"/>
                </a:solidFill>
                <a:latin typeface="Cutive"/>
                <a:ea typeface="Cutive"/>
                <a:cs typeface="Cutive"/>
                <a:sym typeface="Cutive"/>
              </a:rPr>
              <a:t>Mom/</a:t>
            </a:r>
            <a:r>
              <a:rPr lang="en-US">
                <a:latin typeface="Cutive"/>
                <a:ea typeface="Cutive"/>
                <a:cs typeface="Cutive"/>
                <a:sym typeface="Cutive"/>
              </a:rPr>
              <a:t>kids</a:t>
            </a:r>
            <a:endParaRPr>
              <a:solidFill>
                <a:srgbClr val="000000"/>
              </a:solidFill>
              <a:latin typeface="Cutive"/>
              <a:ea typeface="Cutive"/>
              <a:cs typeface="Cutive"/>
              <a:sym typeface="Cutive"/>
            </a:endParaRPr>
          </a:p>
        </p:txBody>
      </p:sp>
      <p:sp>
        <p:nvSpPr>
          <p:cNvPr id="161" name="Shape 161"/>
          <p:cNvSpPr txBox="1"/>
          <p:nvPr>
            <p:ph idx="1" type="body"/>
          </p:nvPr>
        </p:nvSpPr>
        <p:spPr>
          <a:xfrm>
            <a:off x="7591750" y="2015725"/>
            <a:ext cx="4853700" cy="3450600"/>
          </a:xfrm>
          <a:prstGeom prst="rect">
            <a:avLst/>
          </a:prstGeom>
        </p:spPr>
        <p:txBody>
          <a:bodyPr anchorCtr="0" anchor="t" bIns="91425" lIns="91425" spcFirstLastPara="1" rIns="91425" wrap="square" tIns="91425">
            <a:noAutofit/>
          </a:bodyPr>
          <a:lstStyle/>
          <a:p>
            <a:pPr indent="0" lvl="0" marL="0" rtl="0">
              <a:spcBef>
                <a:spcPts val="1000"/>
              </a:spcBef>
              <a:spcAft>
                <a:spcPts val="0"/>
              </a:spcAft>
              <a:buNone/>
            </a:pPr>
            <a:r>
              <a:rPr lang="en-US">
                <a:solidFill>
                  <a:srgbClr val="C00000"/>
                </a:solidFill>
                <a:latin typeface="Cutive"/>
                <a:ea typeface="Cutive"/>
                <a:cs typeface="Cutive"/>
                <a:sym typeface="Cutive"/>
              </a:rPr>
              <a:t>Topic 10: </a:t>
            </a:r>
            <a:r>
              <a:rPr lang="en-US">
                <a:solidFill>
                  <a:srgbClr val="000000"/>
                </a:solidFill>
                <a:latin typeface="Cutive"/>
                <a:ea typeface="Cutive"/>
                <a:cs typeface="Cutive"/>
                <a:sym typeface="Cutive"/>
              </a:rPr>
              <a:t>Mothers/school</a:t>
            </a:r>
            <a:endParaRPr>
              <a:solidFill>
                <a:srgbClr val="000000"/>
              </a:solidFill>
              <a:latin typeface="Cutive"/>
              <a:ea typeface="Cutive"/>
              <a:cs typeface="Cutive"/>
              <a:sym typeface="Cutive"/>
            </a:endParaRPr>
          </a:p>
          <a:p>
            <a:pPr indent="0" lvl="0" marL="0" rtl="0">
              <a:spcBef>
                <a:spcPts val="1000"/>
              </a:spcBef>
              <a:spcAft>
                <a:spcPts val="0"/>
              </a:spcAft>
              <a:buNone/>
            </a:pPr>
            <a:r>
              <a:rPr lang="en-US">
                <a:solidFill>
                  <a:srgbClr val="C00000"/>
                </a:solidFill>
                <a:latin typeface="Cutive"/>
                <a:ea typeface="Cutive"/>
                <a:cs typeface="Cutive"/>
                <a:sym typeface="Cutive"/>
              </a:rPr>
              <a:t>Topic 11:</a:t>
            </a:r>
            <a:r>
              <a:rPr lang="en-US">
                <a:latin typeface="Cutive"/>
                <a:ea typeface="Cutive"/>
                <a:cs typeface="Cutive"/>
                <a:sym typeface="Cutive"/>
              </a:rPr>
              <a:t> Struggle</a:t>
            </a:r>
            <a:endParaRPr>
              <a:latin typeface="Cutive"/>
              <a:ea typeface="Cutive"/>
              <a:cs typeface="Cutive"/>
              <a:sym typeface="Cutive"/>
            </a:endParaRPr>
          </a:p>
          <a:p>
            <a:pPr indent="0" lvl="0" marL="0" rtl="0">
              <a:spcBef>
                <a:spcPts val="1000"/>
              </a:spcBef>
              <a:spcAft>
                <a:spcPts val="0"/>
              </a:spcAft>
              <a:buNone/>
            </a:pPr>
            <a:r>
              <a:rPr lang="en-US">
                <a:solidFill>
                  <a:srgbClr val="C00000"/>
                </a:solidFill>
                <a:latin typeface="Cutive"/>
                <a:ea typeface="Cutive"/>
                <a:cs typeface="Cutive"/>
                <a:sym typeface="Cutive"/>
              </a:rPr>
              <a:t>Topic 12: </a:t>
            </a:r>
            <a:r>
              <a:rPr lang="en-US">
                <a:solidFill>
                  <a:srgbClr val="000000"/>
                </a:solidFill>
                <a:latin typeface="Cutive"/>
                <a:ea typeface="Cutive"/>
                <a:cs typeface="Cutive"/>
                <a:sym typeface="Cutive"/>
              </a:rPr>
              <a:t>Love/family/parents</a:t>
            </a:r>
            <a:endParaRPr>
              <a:solidFill>
                <a:srgbClr val="000000"/>
              </a:solidFill>
              <a:latin typeface="Cutive"/>
              <a:ea typeface="Cutive"/>
              <a:cs typeface="Cutive"/>
              <a:sym typeface="Cutive"/>
            </a:endParaRPr>
          </a:p>
          <a:p>
            <a:pPr indent="0" lvl="0" marL="0" rtl="0">
              <a:spcBef>
                <a:spcPts val="1000"/>
              </a:spcBef>
              <a:spcAft>
                <a:spcPts val="0"/>
              </a:spcAft>
              <a:buNone/>
            </a:pPr>
            <a:r>
              <a:rPr lang="en-US">
                <a:solidFill>
                  <a:srgbClr val="C00000"/>
                </a:solidFill>
                <a:latin typeface="Cutive"/>
                <a:ea typeface="Cutive"/>
                <a:cs typeface="Cutive"/>
                <a:sym typeface="Cutive"/>
              </a:rPr>
              <a:t>Topic 13: </a:t>
            </a:r>
            <a:r>
              <a:rPr lang="en-US">
                <a:solidFill>
                  <a:srgbClr val="000000"/>
                </a:solidFill>
                <a:latin typeface="Cutive"/>
                <a:ea typeface="Cutive"/>
                <a:cs typeface="Cutive"/>
                <a:sym typeface="Cutive"/>
              </a:rPr>
              <a:t>Sons/bravery</a:t>
            </a:r>
            <a:endParaRPr>
              <a:solidFill>
                <a:srgbClr val="000000"/>
              </a:solidFill>
              <a:latin typeface="Cutive"/>
              <a:ea typeface="Cutive"/>
              <a:cs typeface="Cutive"/>
              <a:sym typeface="Cutive"/>
            </a:endParaRPr>
          </a:p>
          <a:p>
            <a:pPr indent="0" lvl="0" marL="0" rtl="0">
              <a:spcBef>
                <a:spcPts val="1000"/>
              </a:spcBef>
              <a:spcAft>
                <a:spcPts val="0"/>
              </a:spcAft>
              <a:buNone/>
            </a:pPr>
            <a:r>
              <a:rPr lang="en-US">
                <a:solidFill>
                  <a:srgbClr val="C00000"/>
                </a:solidFill>
                <a:latin typeface="Cutive"/>
                <a:ea typeface="Cutive"/>
                <a:cs typeface="Cutive"/>
                <a:sym typeface="Cutive"/>
              </a:rPr>
              <a:t>Topic 14: </a:t>
            </a:r>
            <a:r>
              <a:rPr lang="en-US">
                <a:latin typeface="Cutive"/>
                <a:ea typeface="Cutive"/>
                <a:cs typeface="Cutive"/>
                <a:sym typeface="Cutive"/>
              </a:rPr>
              <a:t>Marriage</a:t>
            </a:r>
            <a:endParaRPr>
              <a:solidFill>
                <a:srgbClr val="000000"/>
              </a:solidFill>
              <a:latin typeface="Cutive"/>
              <a:ea typeface="Cutive"/>
              <a:cs typeface="Cutive"/>
              <a:sym typeface="Cutive"/>
            </a:endParaRPr>
          </a:p>
          <a:p>
            <a:pPr indent="0" lvl="0" marL="0" rtl="0">
              <a:spcBef>
                <a:spcPts val="1000"/>
              </a:spcBef>
              <a:spcAft>
                <a:spcPts val="0"/>
              </a:spcAft>
              <a:buNone/>
            </a:pPr>
            <a:r>
              <a:t/>
            </a:r>
            <a:endParaRPr>
              <a:solidFill>
                <a:srgbClr val="000000"/>
              </a:solidFill>
              <a:latin typeface="Cutive"/>
              <a:ea typeface="Cutive"/>
              <a:cs typeface="Cutive"/>
              <a:sym typeface="Cutive"/>
            </a:endParaRPr>
          </a:p>
          <a:p>
            <a:pPr indent="0" lvl="0" marL="0" rtl="0">
              <a:spcBef>
                <a:spcPts val="1000"/>
              </a:spcBef>
              <a:spcAft>
                <a:spcPts val="0"/>
              </a:spcAft>
              <a:buNone/>
            </a:pPr>
            <a:r>
              <a:t/>
            </a:r>
            <a:endParaRPr>
              <a:solidFill>
                <a:srgbClr val="000000"/>
              </a:solidFill>
              <a:latin typeface="Cutive"/>
              <a:ea typeface="Cutive"/>
              <a:cs typeface="Cutive"/>
              <a:sym typeface="Cutiv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Shape 166"/>
          <p:cNvSpPr txBox="1"/>
          <p:nvPr>
            <p:ph type="title"/>
          </p:nvPr>
        </p:nvSpPr>
        <p:spPr>
          <a:xfrm>
            <a:off x="1451579" y="804519"/>
            <a:ext cx="9603300" cy="1049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a:latin typeface="Cutive"/>
                <a:ea typeface="Cutive"/>
                <a:cs typeface="Cutive"/>
                <a:sym typeface="Cutive"/>
              </a:rPr>
              <a:t>Analysis of Topics from “Stories”</a:t>
            </a:r>
            <a:endParaRPr>
              <a:latin typeface="Cutive"/>
              <a:ea typeface="Cutive"/>
              <a:cs typeface="Cutive"/>
              <a:sym typeface="Cutive"/>
            </a:endParaRPr>
          </a:p>
        </p:txBody>
      </p:sp>
      <p:sp>
        <p:nvSpPr>
          <p:cNvPr id="167" name="Shape 167"/>
          <p:cNvSpPr txBox="1"/>
          <p:nvPr>
            <p:ph idx="1" type="body"/>
          </p:nvPr>
        </p:nvSpPr>
        <p:spPr>
          <a:xfrm>
            <a:off x="1451579" y="2015732"/>
            <a:ext cx="9603300" cy="34506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US" u="sng">
                <a:latin typeface="Cutive"/>
                <a:ea typeface="Cutive"/>
                <a:cs typeface="Cutive"/>
                <a:sym typeface="Cutive"/>
              </a:rPr>
              <a:t>Likes Regression</a:t>
            </a:r>
            <a:endParaRPr>
              <a:solidFill>
                <a:srgbClr val="000000"/>
              </a:solidFill>
              <a:latin typeface="Cutive"/>
              <a:ea typeface="Cutive"/>
              <a:cs typeface="Cutive"/>
              <a:sym typeface="Cutive"/>
            </a:endParaRPr>
          </a:p>
          <a:p>
            <a:pPr indent="0" lvl="0" marL="0">
              <a:spcBef>
                <a:spcPts val="1000"/>
              </a:spcBef>
              <a:spcAft>
                <a:spcPts val="0"/>
              </a:spcAft>
              <a:buClr>
                <a:schemeClr val="dk1"/>
              </a:buClr>
              <a:buSzPts val="1100"/>
              <a:buFont typeface="Arial"/>
              <a:buNone/>
            </a:pPr>
            <a:r>
              <a:rPr lang="en-US" sz="1200">
                <a:solidFill>
                  <a:srgbClr val="000000"/>
                </a:solidFill>
                <a:latin typeface="Cutive"/>
                <a:ea typeface="Cutive"/>
                <a:cs typeface="Cutive"/>
                <a:sym typeface="Cutive"/>
              </a:rPr>
              <a:t>Likes = </a:t>
            </a:r>
            <a:r>
              <a:rPr lang="en-US" sz="1200">
                <a:latin typeface="Cutive"/>
                <a:ea typeface="Cutive"/>
                <a:cs typeface="Cutive"/>
                <a:sym typeface="Cutive"/>
              </a:rPr>
              <a:t>186408.8 +</a:t>
            </a:r>
            <a:r>
              <a:rPr lang="en-US" sz="1200">
                <a:solidFill>
                  <a:srgbClr val="999999"/>
                </a:solidFill>
                <a:latin typeface="Cutive"/>
                <a:ea typeface="Cutive"/>
                <a:cs typeface="Cutive"/>
                <a:sym typeface="Cutive"/>
              </a:rPr>
              <a:t> </a:t>
            </a:r>
            <a:r>
              <a:rPr lang="en-US" sz="1200">
                <a:solidFill>
                  <a:srgbClr val="666666"/>
                </a:solidFill>
                <a:latin typeface="Cutive"/>
                <a:ea typeface="Cutive"/>
                <a:cs typeface="Cutive"/>
                <a:sym typeface="Cutive"/>
              </a:rPr>
              <a:t>5854.9*T0 + (-13525.9)*T1 + (-22933.6)*T2 + 11551.4*T3 + </a:t>
            </a:r>
            <a:r>
              <a:rPr lang="en-US" sz="1200" u="sng">
                <a:solidFill>
                  <a:srgbClr val="666666"/>
                </a:solidFill>
                <a:latin typeface="Cutive"/>
                <a:ea typeface="Cutive"/>
                <a:cs typeface="Cutive"/>
                <a:sym typeface="Cutive"/>
              </a:rPr>
              <a:t>11670.6*T4</a:t>
            </a:r>
            <a:r>
              <a:rPr lang="en-US" sz="1200">
                <a:solidFill>
                  <a:srgbClr val="666666"/>
                </a:solidFill>
                <a:latin typeface="Cutive"/>
                <a:ea typeface="Cutive"/>
                <a:cs typeface="Cutive"/>
                <a:sym typeface="Cutive"/>
              </a:rPr>
              <a:t> + (-19903.5)*T5 + </a:t>
            </a:r>
            <a:r>
              <a:rPr lang="en-US" sz="1200" u="sng">
                <a:solidFill>
                  <a:srgbClr val="666666"/>
                </a:solidFill>
                <a:latin typeface="Cutive"/>
                <a:ea typeface="Cutive"/>
                <a:cs typeface="Cutive"/>
                <a:sym typeface="Cutive"/>
              </a:rPr>
              <a:t>7751.8*T6</a:t>
            </a:r>
            <a:r>
              <a:rPr lang="en-US" sz="1200">
                <a:solidFill>
                  <a:srgbClr val="666666"/>
                </a:solidFill>
                <a:latin typeface="Cutive"/>
                <a:ea typeface="Cutive"/>
                <a:cs typeface="Cutive"/>
                <a:sym typeface="Cutive"/>
              </a:rPr>
              <a:t> + 12748.5*T7 + (-10224.8)*T8 + 26662.4*T9</a:t>
            </a:r>
            <a:r>
              <a:rPr lang="en-US" sz="1200">
                <a:solidFill>
                  <a:srgbClr val="000000"/>
                </a:solidFill>
                <a:latin typeface="Cutive"/>
                <a:ea typeface="Cutive"/>
                <a:cs typeface="Cutive"/>
                <a:sym typeface="Cutive"/>
              </a:rPr>
              <a:t> + 32074.5*T10 </a:t>
            </a:r>
            <a:r>
              <a:rPr lang="en-US" sz="1200">
                <a:solidFill>
                  <a:srgbClr val="666666"/>
                </a:solidFill>
                <a:latin typeface="Cutive"/>
                <a:ea typeface="Cutive"/>
                <a:cs typeface="Cutive"/>
                <a:sym typeface="Cutive"/>
              </a:rPr>
              <a:t>+ (-12265.3)*T11</a:t>
            </a:r>
            <a:r>
              <a:rPr lang="en-US" sz="1200">
                <a:solidFill>
                  <a:srgbClr val="000000"/>
                </a:solidFill>
                <a:latin typeface="Cutive"/>
                <a:ea typeface="Cutive"/>
                <a:cs typeface="Cutive"/>
                <a:sym typeface="Cutive"/>
              </a:rPr>
              <a:t> </a:t>
            </a:r>
            <a:r>
              <a:rPr lang="en-US" sz="1200">
                <a:solidFill>
                  <a:srgbClr val="666666"/>
                </a:solidFill>
                <a:latin typeface="Cutive"/>
                <a:ea typeface="Cutive"/>
                <a:cs typeface="Cutive"/>
                <a:sym typeface="Cutive"/>
              </a:rPr>
              <a:t>+ 27366.3*T12 + 2406.2*T13 + 10248.4*T14</a:t>
            </a:r>
            <a:endParaRPr sz="1200">
              <a:solidFill>
                <a:srgbClr val="666666"/>
              </a:solidFill>
              <a:latin typeface="Cutive"/>
              <a:ea typeface="Cutive"/>
              <a:cs typeface="Cutive"/>
              <a:sym typeface="Cutive"/>
            </a:endParaRPr>
          </a:p>
          <a:p>
            <a:pPr indent="-304800" lvl="0" marL="457200">
              <a:spcBef>
                <a:spcPts val="1000"/>
              </a:spcBef>
              <a:spcAft>
                <a:spcPts val="0"/>
              </a:spcAft>
              <a:buClr>
                <a:srgbClr val="000000"/>
              </a:buClr>
              <a:buSzPts val="1200"/>
              <a:buFont typeface="Cutive"/>
              <a:buChar char="•"/>
            </a:pPr>
            <a:r>
              <a:rPr lang="en-US" sz="1200">
                <a:solidFill>
                  <a:srgbClr val="000000"/>
                </a:solidFill>
                <a:latin typeface="Cutive"/>
                <a:ea typeface="Cutive"/>
                <a:cs typeface="Cutive"/>
                <a:sym typeface="Cutive"/>
              </a:rPr>
              <a:t>RMSE = 99,353.4</a:t>
            </a:r>
            <a:endParaRPr sz="1200">
              <a:solidFill>
                <a:srgbClr val="000000"/>
              </a:solidFill>
              <a:latin typeface="Cutive"/>
              <a:ea typeface="Cutive"/>
              <a:cs typeface="Cutive"/>
              <a:sym typeface="Cutive"/>
            </a:endParaRPr>
          </a:p>
          <a:p>
            <a:pPr indent="0" lvl="0" marL="0">
              <a:spcBef>
                <a:spcPts val="1000"/>
              </a:spcBef>
              <a:spcAft>
                <a:spcPts val="0"/>
              </a:spcAft>
              <a:buClr>
                <a:schemeClr val="dk1"/>
              </a:buClr>
              <a:buSzPts val="1100"/>
              <a:buFont typeface="Arial"/>
              <a:buNone/>
            </a:pPr>
            <a:r>
              <a:t/>
            </a:r>
            <a:endParaRPr sz="1200">
              <a:solidFill>
                <a:srgbClr val="000000"/>
              </a:solidFill>
              <a:latin typeface="Cutive"/>
              <a:ea typeface="Cutive"/>
              <a:cs typeface="Cutive"/>
              <a:sym typeface="Cutive"/>
            </a:endParaRPr>
          </a:p>
          <a:p>
            <a:pPr indent="0" lvl="0" marL="0">
              <a:spcBef>
                <a:spcPts val="1000"/>
              </a:spcBef>
              <a:spcAft>
                <a:spcPts val="0"/>
              </a:spcAft>
              <a:buClr>
                <a:schemeClr val="dk1"/>
              </a:buClr>
              <a:buSzPts val="1100"/>
              <a:buFont typeface="Arial"/>
              <a:buNone/>
            </a:pPr>
            <a:r>
              <a:rPr lang="en-US" u="sng">
                <a:solidFill>
                  <a:srgbClr val="000000"/>
                </a:solidFill>
                <a:latin typeface="Cutive"/>
                <a:ea typeface="Cutive"/>
                <a:cs typeface="Cutive"/>
                <a:sym typeface="Cutive"/>
              </a:rPr>
              <a:t>Comments Regression</a:t>
            </a:r>
            <a:endParaRPr>
              <a:solidFill>
                <a:srgbClr val="000000"/>
              </a:solidFill>
              <a:latin typeface="Cutive"/>
              <a:ea typeface="Cutive"/>
              <a:cs typeface="Cutive"/>
              <a:sym typeface="Cutive"/>
            </a:endParaRPr>
          </a:p>
          <a:p>
            <a:pPr indent="0" lvl="0" marL="0">
              <a:spcBef>
                <a:spcPts val="1000"/>
              </a:spcBef>
              <a:spcAft>
                <a:spcPts val="0"/>
              </a:spcAft>
              <a:buClr>
                <a:schemeClr val="dk1"/>
              </a:buClr>
              <a:buSzPts val="1100"/>
              <a:buFont typeface="Arial"/>
              <a:buNone/>
            </a:pPr>
            <a:r>
              <a:rPr lang="en-US" sz="1200">
                <a:solidFill>
                  <a:srgbClr val="000000"/>
                </a:solidFill>
                <a:latin typeface="Cutive"/>
                <a:ea typeface="Cutive"/>
                <a:cs typeface="Cutive"/>
                <a:sym typeface="Cutive"/>
              </a:rPr>
              <a:t>Comments = 3062.2 </a:t>
            </a:r>
            <a:r>
              <a:rPr lang="en-US" sz="1200">
                <a:solidFill>
                  <a:srgbClr val="666666"/>
                </a:solidFill>
                <a:latin typeface="Cutive"/>
                <a:ea typeface="Cutive"/>
                <a:cs typeface="Cutive"/>
                <a:sym typeface="Cutive"/>
              </a:rPr>
              <a:t>+ 596.3 *T0</a:t>
            </a:r>
            <a:r>
              <a:rPr lang="en-US" sz="1200">
                <a:solidFill>
                  <a:srgbClr val="000000"/>
                </a:solidFill>
                <a:latin typeface="Cutive"/>
                <a:ea typeface="Cutive"/>
                <a:cs typeface="Cutive"/>
                <a:sym typeface="Cutive"/>
              </a:rPr>
              <a:t> + (-1223.7)*T1 + </a:t>
            </a:r>
            <a:r>
              <a:rPr lang="en-US" sz="1200">
                <a:solidFill>
                  <a:srgbClr val="666666"/>
                </a:solidFill>
                <a:latin typeface="Cutive"/>
                <a:ea typeface="Cutive"/>
                <a:cs typeface="Cutive"/>
                <a:sym typeface="Cutive"/>
              </a:rPr>
              <a:t>( -210.3)*T2</a:t>
            </a:r>
            <a:r>
              <a:rPr lang="en-US" sz="1200">
                <a:solidFill>
                  <a:srgbClr val="000000"/>
                </a:solidFill>
                <a:latin typeface="Cutive"/>
                <a:ea typeface="Cutive"/>
                <a:cs typeface="Cutive"/>
                <a:sym typeface="Cutive"/>
              </a:rPr>
              <a:t> </a:t>
            </a:r>
            <a:r>
              <a:rPr lang="en-US" sz="1200">
                <a:solidFill>
                  <a:srgbClr val="666666"/>
                </a:solidFill>
                <a:latin typeface="Cutive"/>
                <a:ea typeface="Cutive"/>
                <a:cs typeface="Cutive"/>
                <a:sym typeface="Cutive"/>
              </a:rPr>
              <a:t>+  220.2*T3 + </a:t>
            </a:r>
            <a:r>
              <a:rPr lang="en-US" sz="1200" u="sng">
                <a:solidFill>
                  <a:srgbClr val="666666"/>
                </a:solidFill>
                <a:latin typeface="Cutive"/>
                <a:ea typeface="Cutive"/>
                <a:cs typeface="Cutive"/>
                <a:sym typeface="Cutive"/>
              </a:rPr>
              <a:t>(-562.9)*T4</a:t>
            </a:r>
            <a:r>
              <a:rPr lang="en-US" sz="1200">
                <a:solidFill>
                  <a:srgbClr val="666666"/>
                </a:solidFill>
                <a:latin typeface="Cutive"/>
                <a:ea typeface="Cutive"/>
                <a:cs typeface="Cutive"/>
                <a:sym typeface="Cutive"/>
              </a:rPr>
              <a:t> + (-756.6)*T5 + </a:t>
            </a:r>
            <a:r>
              <a:rPr lang="en-US" sz="1200" u="sng">
                <a:solidFill>
                  <a:srgbClr val="666666"/>
                </a:solidFill>
                <a:latin typeface="Cutive"/>
                <a:ea typeface="Cutive"/>
                <a:cs typeface="Cutive"/>
                <a:sym typeface="Cutive"/>
              </a:rPr>
              <a:t>(-647.5)*T6</a:t>
            </a:r>
            <a:r>
              <a:rPr lang="en-US" sz="1200">
                <a:solidFill>
                  <a:srgbClr val="666666"/>
                </a:solidFill>
                <a:latin typeface="Cutive"/>
                <a:ea typeface="Cutive"/>
                <a:cs typeface="Cutive"/>
                <a:sym typeface="Cutive"/>
              </a:rPr>
              <a:t> +  448.8*T7 + (-482.9)*T8 + 85.6*T9 + 201.6*T10 + (-469.7)*T11 +  150.6*T12 </a:t>
            </a:r>
            <a:r>
              <a:rPr lang="en-US" sz="1200">
                <a:solidFill>
                  <a:srgbClr val="000000"/>
                </a:solidFill>
                <a:latin typeface="Cutive"/>
                <a:ea typeface="Cutive"/>
                <a:cs typeface="Cutive"/>
                <a:sym typeface="Cutive"/>
              </a:rPr>
              <a:t>+ 1650.5*T13 </a:t>
            </a:r>
            <a:r>
              <a:rPr lang="en-US" sz="1200">
                <a:solidFill>
                  <a:srgbClr val="666666"/>
                </a:solidFill>
                <a:latin typeface="Cutive"/>
                <a:ea typeface="Cutive"/>
                <a:cs typeface="Cutive"/>
                <a:sym typeface="Cutive"/>
              </a:rPr>
              <a:t>+</a:t>
            </a:r>
            <a:r>
              <a:rPr lang="en-US" sz="1200">
                <a:solidFill>
                  <a:srgbClr val="000000"/>
                </a:solidFill>
                <a:latin typeface="Cutive"/>
                <a:ea typeface="Cutive"/>
                <a:cs typeface="Cutive"/>
                <a:sym typeface="Cutive"/>
              </a:rPr>
              <a:t>  </a:t>
            </a:r>
            <a:r>
              <a:rPr lang="en-US" sz="1200">
                <a:solidFill>
                  <a:srgbClr val="666666"/>
                </a:solidFill>
                <a:latin typeface="Cutive"/>
                <a:ea typeface="Cutive"/>
                <a:cs typeface="Cutive"/>
                <a:sym typeface="Cutive"/>
              </a:rPr>
              <a:t>381.0*T14</a:t>
            </a:r>
            <a:endParaRPr sz="1200">
              <a:solidFill>
                <a:srgbClr val="666666"/>
              </a:solidFill>
              <a:latin typeface="Cutive"/>
              <a:ea typeface="Cutive"/>
              <a:cs typeface="Cutive"/>
              <a:sym typeface="Cutive"/>
            </a:endParaRPr>
          </a:p>
          <a:p>
            <a:pPr indent="-304800" lvl="0" marL="457200">
              <a:spcBef>
                <a:spcPts val="1000"/>
              </a:spcBef>
              <a:spcAft>
                <a:spcPts val="0"/>
              </a:spcAft>
              <a:buClr>
                <a:srgbClr val="000000"/>
              </a:buClr>
              <a:buSzPts val="1200"/>
              <a:buFont typeface="Cutive"/>
              <a:buChar char="•"/>
            </a:pPr>
            <a:r>
              <a:rPr lang="en-US" sz="1200">
                <a:solidFill>
                  <a:srgbClr val="000000"/>
                </a:solidFill>
                <a:latin typeface="Cutive"/>
                <a:ea typeface="Cutive"/>
                <a:cs typeface="Cutive"/>
                <a:sym typeface="Cutive"/>
              </a:rPr>
              <a:t>RMSE = 3,186.2</a:t>
            </a:r>
            <a:endParaRPr sz="1200">
              <a:solidFill>
                <a:srgbClr val="000000"/>
              </a:solidFill>
              <a:latin typeface="Cutive"/>
              <a:ea typeface="Cutive"/>
              <a:cs typeface="Cutive"/>
              <a:sym typeface="Cutive"/>
            </a:endParaRPr>
          </a:p>
          <a:p>
            <a:pPr indent="0" lvl="0" marL="0" rtl="0">
              <a:spcBef>
                <a:spcPts val="1000"/>
              </a:spcBef>
              <a:spcAft>
                <a:spcPts val="0"/>
              </a:spcAft>
              <a:buNone/>
            </a:pPr>
            <a:r>
              <a:t/>
            </a:r>
            <a:endParaRPr sz="1200">
              <a:latin typeface="Cutive"/>
              <a:ea typeface="Cutive"/>
              <a:cs typeface="Cutive"/>
              <a:sym typeface="Cutiv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Shape 172"/>
          <p:cNvSpPr txBox="1"/>
          <p:nvPr>
            <p:ph type="title"/>
          </p:nvPr>
        </p:nvSpPr>
        <p:spPr>
          <a:xfrm>
            <a:off x="1451579" y="804519"/>
            <a:ext cx="9603300" cy="1049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a:latin typeface="Cutive"/>
                <a:ea typeface="Cutive"/>
                <a:cs typeface="Cutive"/>
                <a:sym typeface="Cutive"/>
              </a:rPr>
              <a:t>Topic Modeling from Google Cloud Vision Image Labels</a:t>
            </a:r>
            <a:endParaRPr>
              <a:latin typeface="Cutive"/>
              <a:ea typeface="Cutive"/>
              <a:cs typeface="Cutive"/>
              <a:sym typeface="Cutive"/>
            </a:endParaRPr>
          </a:p>
        </p:txBody>
      </p:sp>
      <p:sp>
        <p:nvSpPr>
          <p:cNvPr id="173" name="Shape 173"/>
          <p:cNvSpPr txBox="1"/>
          <p:nvPr>
            <p:ph idx="1" type="body"/>
          </p:nvPr>
        </p:nvSpPr>
        <p:spPr>
          <a:xfrm>
            <a:off x="449125" y="2015725"/>
            <a:ext cx="4391100" cy="3450600"/>
          </a:xfrm>
          <a:prstGeom prst="rect">
            <a:avLst/>
          </a:prstGeom>
        </p:spPr>
        <p:txBody>
          <a:bodyPr anchorCtr="0" anchor="t" bIns="91425" lIns="91425" spcFirstLastPara="1" rIns="91425" wrap="square" tIns="91425">
            <a:noAutofit/>
          </a:bodyPr>
          <a:lstStyle/>
          <a:p>
            <a:pPr indent="0" lvl="0" marL="0" rtl="0">
              <a:spcBef>
                <a:spcPts val="1000"/>
              </a:spcBef>
              <a:spcAft>
                <a:spcPts val="0"/>
              </a:spcAft>
              <a:buNone/>
            </a:pPr>
            <a:r>
              <a:rPr lang="en-US">
                <a:solidFill>
                  <a:srgbClr val="C00000"/>
                </a:solidFill>
                <a:latin typeface="Cutive"/>
                <a:ea typeface="Cutive"/>
                <a:cs typeface="Cutive"/>
                <a:sym typeface="Cutive"/>
              </a:rPr>
              <a:t>Topic 0:</a:t>
            </a:r>
            <a:r>
              <a:rPr lang="en-US">
                <a:latin typeface="Cutive"/>
                <a:ea typeface="Cutive"/>
                <a:cs typeface="Cutive"/>
                <a:sym typeface="Cutive"/>
              </a:rPr>
              <a:t> Black Tie</a:t>
            </a:r>
            <a:endParaRPr>
              <a:latin typeface="Cutive"/>
              <a:ea typeface="Cutive"/>
              <a:cs typeface="Cutive"/>
              <a:sym typeface="Cutive"/>
            </a:endParaRPr>
          </a:p>
          <a:p>
            <a:pPr indent="0" lvl="0" marL="0" rtl="0">
              <a:spcBef>
                <a:spcPts val="1000"/>
              </a:spcBef>
              <a:spcAft>
                <a:spcPts val="0"/>
              </a:spcAft>
              <a:buNone/>
            </a:pPr>
            <a:r>
              <a:rPr lang="en-US">
                <a:solidFill>
                  <a:srgbClr val="C00000"/>
                </a:solidFill>
                <a:latin typeface="Cutive"/>
                <a:ea typeface="Cutive"/>
                <a:cs typeface="Cutive"/>
                <a:sym typeface="Cutive"/>
              </a:rPr>
              <a:t>Topic 1: </a:t>
            </a:r>
            <a:r>
              <a:rPr lang="en-US">
                <a:solidFill>
                  <a:srgbClr val="000000"/>
                </a:solidFill>
                <a:latin typeface="Cutive"/>
                <a:ea typeface="Cutive"/>
                <a:cs typeface="Cutive"/>
                <a:sym typeface="Cutive"/>
              </a:rPr>
              <a:t>Traffic</a:t>
            </a:r>
            <a:endParaRPr>
              <a:solidFill>
                <a:srgbClr val="000000"/>
              </a:solidFill>
              <a:latin typeface="Cutive"/>
              <a:ea typeface="Cutive"/>
              <a:cs typeface="Cutive"/>
              <a:sym typeface="Cutive"/>
            </a:endParaRPr>
          </a:p>
          <a:p>
            <a:pPr indent="0" lvl="0" marL="0" rtl="0">
              <a:spcBef>
                <a:spcPts val="1000"/>
              </a:spcBef>
              <a:spcAft>
                <a:spcPts val="0"/>
              </a:spcAft>
              <a:buNone/>
            </a:pPr>
            <a:r>
              <a:rPr lang="en-US">
                <a:solidFill>
                  <a:srgbClr val="C00000"/>
                </a:solidFill>
                <a:latin typeface="Cutive"/>
                <a:ea typeface="Cutive"/>
                <a:cs typeface="Cutive"/>
                <a:sym typeface="Cutive"/>
              </a:rPr>
              <a:t>Topic 2: </a:t>
            </a:r>
            <a:r>
              <a:rPr lang="en-US">
                <a:solidFill>
                  <a:srgbClr val="000000"/>
                </a:solidFill>
                <a:latin typeface="Cutive"/>
                <a:ea typeface="Cutive"/>
                <a:cs typeface="Cutive"/>
                <a:sym typeface="Cutive"/>
              </a:rPr>
              <a:t>Food + Drink</a:t>
            </a:r>
            <a:endParaRPr>
              <a:solidFill>
                <a:srgbClr val="000000"/>
              </a:solidFill>
              <a:latin typeface="Cutive"/>
              <a:ea typeface="Cutive"/>
              <a:cs typeface="Cutive"/>
              <a:sym typeface="Cutive"/>
            </a:endParaRPr>
          </a:p>
          <a:p>
            <a:pPr indent="0" lvl="0" marL="0">
              <a:spcBef>
                <a:spcPts val="1000"/>
              </a:spcBef>
              <a:spcAft>
                <a:spcPts val="0"/>
              </a:spcAft>
              <a:buNone/>
            </a:pPr>
            <a:r>
              <a:rPr lang="en-US">
                <a:solidFill>
                  <a:srgbClr val="C00000"/>
                </a:solidFill>
                <a:latin typeface="Cutive"/>
                <a:ea typeface="Cutive"/>
                <a:cs typeface="Cutive"/>
                <a:sym typeface="Cutive"/>
              </a:rPr>
              <a:t>Topic 3: </a:t>
            </a:r>
            <a:r>
              <a:rPr lang="en-US">
                <a:solidFill>
                  <a:srgbClr val="000000"/>
                </a:solidFill>
                <a:latin typeface="Cutive"/>
                <a:ea typeface="Cutive"/>
                <a:cs typeface="Cutive"/>
                <a:sym typeface="Cutive"/>
              </a:rPr>
              <a:t>Dogs</a:t>
            </a:r>
            <a:endParaRPr>
              <a:solidFill>
                <a:srgbClr val="000000"/>
              </a:solidFill>
              <a:latin typeface="Cutive"/>
              <a:ea typeface="Cutive"/>
              <a:cs typeface="Cutive"/>
              <a:sym typeface="Cutive"/>
            </a:endParaRPr>
          </a:p>
          <a:p>
            <a:pPr indent="0" lvl="0" marL="0">
              <a:spcBef>
                <a:spcPts val="1000"/>
              </a:spcBef>
              <a:spcAft>
                <a:spcPts val="0"/>
              </a:spcAft>
              <a:buNone/>
            </a:pPr>
            <a:r>
              <a:rPr lang="en-US">
                <a:solidFill>
                  <a:srgbClr val="C00000"/>
                </a:solidFill>
                <a:latin typeface="Cutive"/>
                <a:ea typeface="Cutive"/>
                <a:cs typeface="Cutive"/>
                <a:sym typeface="Cutive"/>
              </a:rPr>
              <a:t>Topic 4: </a:t>
            </a:r>
            <a:r>
              <a:rPr lang="en-US">
                <a:solidFill>
                  <a:srgbClr val="000000"/>
                </a:solidFill>
                <a:latin typeface="Cutive"/>
                <a:ea typeface="Cutive"/>
                <a:cs typeface="Cutive"/>
                <a:sym typeface="Cutive"/>
              </a:rPr>
              <a:t>Eyewear</a:t>
            </a:r>
            <a:endParaRPr>
              <a:solidFill>
                <a:srgbClr val="000000"/>
              </a:solidFill>
              <a:latin typeface="Cutive"/>
              <a:ea typeface="Cutive"/>
              <a:cs typeface="Cutive"/>
              <a:sym typeface="Cutive"/>
            </a:endParaRPr>
          </a:p>
          <a:p>
            <a:pPr indent="0" lvl="0" marL="0">
              <a:spcBef>
                <a:spcPts val="1000"/>
              </a:spcBef>
              <a:spcAft>
                <a:spcPts val="0"/>
              </a:spcAft>
              <a:buClr>
                <a:schemeClr val="dk1"/>
              </a:buClr>
              <a:buSzPts val="1100"/>
              <a:buFont typeface="Arial"/>
              <a:buNone/>
            </a:pPr>
            <a:r>
              <a:t/>
            </a:r>
            <a:endParaRPr>
              <a:solidFill>
                <a:srgbClr val="000000"/>
              </a:solidFill>
              <a:latin typeface="Cutive"/>
              <a:ea typeface="Cutive"/>
              <a:cs typeface="Cutive"/>
              <a:sym typeface="Cutive"/>
            </a:endParaRPr>
          </a:p>
          <a:p>
            <a:pPr indent="0" lvl="0" marL="0" rtl="0">
              <a:spcBef>
                <a:spcPts val="1000"/>
              </a:spcBef>
              <a:spcAft>
                <a:spcPts val="0"/>
              </a:spcAft>
              <a:buNone/>
            </a:pPr>
            <a:r>
              <a:t/>
            </a:r>
            <a:endParaRPr>
              <a:solidFill>
                <a:srgbClr val="000000"/>
              </a:solidFill>
              <a:latin typeface="Cutive"/>
              <a:ea typeface="Cutive"/>
              <a:cs typeface="Cutive"/>
              <a:sym typeface="Cutive"/>
            </a:endParaRPr>
          </a:p>
        </p:txBody>
      </p:sp>
      <p:sp>
        <p:nvSpPr>
          <p:cNvPr id="174" name="Shape 174"/>
          <p:cNvSpPr txBox="1"/>
          <p:nvPr>
            <p:ph idx="1" type="body"/>
          </p:nvPr>
        </p:nvSpPr>
        <p:spPr>
          <a:xfrm>
            <a:off x="4040375" y="2015725"/>
            <a:ext cx="4391100" cy="3450600"/>
          </a:xfrm>
          <a:prstGeom prst="rect">
            <a:avLst/>
          </a:prstGeom>
        </p:spPr>
        <p:txBody>
          <a:bodyPr anchorCtr="0" anchor="t" bIns="91425" lIns="91425" spcFirstLastPara="1" rIns="91425" wrap="square" tIns="91425">
            <a:noAutofit/>
          </a:bodyPr>
          <a:lstStyle/>
          <a:p>
            <a:pPr indent="0" lvl="0" marL="0">
              <a:spcBef>
                <a:spcPts val="1000"/>
              </a:spcBef>
              <a:spcAft>
                <a:spcPts val="0"/>
              </a:spcAft>
              <a:buClr>
                <a:schemeClr val="dk1"/>
              </a:buClr>
              <a:buSzPts val="1100"/>
              <a:buFont typeface="Arial"/>
              <a:buNone/>
            </a:pPr>
            <a:r>
              <a:rPr lang="en-US">
                <a:solidFill>
                  <a:srgbClr val="C00000"/>
                </a:solidFill>
                <a:latin typeface="Cutive"/>
                <a:ea typeface="Cutive"/>
                <a:cs typeface="Cutive"/>
                <a:sym typeface="Cutive"/>
              </a:rPr>
              <a:t>Topic 5: </a:t>
            </a:r>
            <a:r>
              <a:rPr lang="en-US">
                <a:solidFill>
                  <a:srgbClr val="000000"/>
                </a:solidFill>
                <a:latin typeface="Cutive"/>
                <a:ea typeface="Cutive"/>
                <a:cs typeface="Cutive"/>
                <a:sym typeface="Cutive"/>
              </a:rPr>
              <a:t>Outdoors</a:t>
            </a:r>
            <a:endParaRPr>
              <a:solidFill>
                <a:srgbClr val="000000"/>
              </a:solidFill>
              <a:latin typeface="Cutive"/>
              <a:ea typeface="Cutive"/>
              <a:cs typeface="Cutive"/>
              <a:sym typeface="Cutive"/>
            </a:endParaRPr>
          </a:p>
          <a:p>
            <a:pPr indent="0" lvl="0" marL="0" rtl="0">
              <a:spcBef>
                <a:spcPts val="1000"/>
              </a:spcBef>
              <a:spcAft>
                <a:spcPts val="0"/>
              </a:spcAft>
              <a:buNone/>
            </a:pPr>
            <a:r>
              <a:rPr lang="en-US">
                <a:solidFill>
                  <a:srgbClr val="C00000"/>
                </a:solidFill>
                <a:latin typeface="Cutive"/>
                <a:ea typeface="Cutive"/>
                <a:cs typeface="Cutive"/>
                <a:sym typeface="Cutive"/>
              </a:rPr>
              <a:t>Topic 6:</a:t>
            </a:r>
            <a:r>
              <a:rPr lang="en-US">
                <a:latin typeface="Cutive"/>
                <a:ea typeface="Cutive"/>
                <a:cs typeface="Cutive"/>
                <a:sym typeface="Cutive"/>
              </a:rPr>
              <a:t> </a:t>
            </a:r>
            <a:r>
              <a:rPr lang="en-US">
                <a:solidFill>
                  <a:srgbClr val="000000"/>
                </a:solidFill>
                <a:latin typeface="Cutive"/>
                <a:ea typeface="Cutive"/>
                <a:cs typeface="Cutive"/>
                <a:sym typeface="Cutive"/>
              </a:rPr>
              <a:t>Beach</a:t>
            </a:r>
            <a:endParaRPr>
              <a:solidFill>
                <a:srgbClr val="000000"/>
              </a:solidFill>
              <a:latin typeface="Cutive"/>
              <a:ea typeface="Cutive"/>
              <a:cs typeface="Cutive"/>
              <a:sym typeface="Cutive"/>
            </a:endParaRPr>
          </a:p>
          <a:p>
            <a:pPr indent="0" lvl="0" marL="0" rtl="0">
              <a:spcBef>
                <a:spcPts val="1000"/>
              </a:spcBef>
              <a:spcAft>
                <a:spcPts val="0"/>
              </a:spcAft>
              <a:buNone/>
            </a:pPr>
            <a:r>
              <a:rPr lang="en-US">
                <a:solidFill>
                  <a:srgbClr val="C00000"/>
                </a:solidFill>
                <a:latin typeface="Cutive"/>
                <a:ea typeface="Cutive"/>
                <a:cs typeface="Cutive"/>
                <a:sym typeface="Cutive"/>
              </a:rPr>
              <a:t>Topic 7: </a:t>
            </a:r>
            <a:r>
              <a:rPr lang="en-US">
                <a:solidFill>
                  <a:srgbClr val="000000"/>
                </a:solidFill>
                <a:latin typeface="Cutive"/>
                <a:ea typeface="Cutive"/>
                <a:cs typeface="Cutive"/>
                <a:sym typeface="Cutive"/>
              </a:rPr>
              <a:t>Transportation</a:t>
            </a:r>
            <a:endParaRPr>
              <a:solidFill>
                <a:srgbClr val="000000"/>
              </a:solidFill>
              <a:latin typeface="Cutive"/>
              <a:ea typeface="Cutive"/>
              <a:cs typeface="Cutive"/>
              <a:sym typeface="Cutive"/>
            </a:endParaRPr>
          </a:p>
          <a:p>
            <a:pPr indent="0" lvl="0" marL="0" rtl="0">
              <a:spcBef>
                <a:spcPts val="1000"/>
              </a:spcBef>
              <a:spcAft>
                <a:spcPts val="0"/>
              </a:spcAft>
              <a:buNone/>
            </a:pPr>
            <a:r>
              <a:rPr lang="en-US">
                <a:solidFill>
                  <a:srgbClr val="C00000"/>
                </a:solidFill>
                <a:latin typeface="Cutive"/>
                <a:ea typeface="Cutive"/>
                <a:cs typeface="Cutive"/>
                <a:sym typeface="Cutive"/>
              </a:rPr>
              <a:t>Topic 8: </a:t>
            </a:r>
            <a:r>
              <a:rPr lang="en-US">
                <a:solidFill>
                  <a:srgbClr val="000000"/>
                </a:solidFill>
                <a:latin typeface="Cutive"/>
                <a:ea typeface="Cutive"/>
                <a:cs typeface="Cutive"/>
                <a:sym typeface="Cutive"/>
              </a:rPr>
              <a:t>Technology</a:t>
            </a:r>
            <a:endParaRPr>
              <a:solidFill>
                <a:srgbClr val="000000"/>
              </a:solidFill>
              <a:latin typeface="Cutive"/>
              <a:ea typeface="Cutive"/>
              <a:cs typeface="Cutive"/>
              <a:sym typeface="Cutive"/>
            </a:endParaRPr>
          </a:p>
          <a:p>
            <a:pPr indent="0" lvl="0" marL="0" rtl="0">
              <a:spcBef>
                <a:spcPts val="1000"/>
              </a:spcBef>
              <a:spcAft>
                <a:spcPts val="0"/>
              </a:spcAft>
              <a:buNone/>
            </a:pPr>
            <a:r>
              <a:rPr lang="en-US">
                <a:solidFill>
                  <a:srgbClr val="C00000"/>
                </a:solidFill>
                <a:latin typeface="Cutive"/>
                <a:ea typeface="Cutive"/>
                <a:cs typeface="Cutive"/>
                <a:sym typeface="Cutive"/>
              </a:rPr>
              <a:t>Topic 9: </a:t>
            </a:r>
            <a:r>
              <a:rPr lang="en-US">
                <a:solidFill>
                  <a:srgbClr val="000000"/>
                </a:solidFill>
                <a:latin typeface="Cutive"/>
                <a:ea typeface="Cutive"/>
                <a:cs typeface="Cutive"/>
                <a:sym typeface="Cutive"/>
              </a:rPr>
              <a:t>Elderly</a:t>
            </a:r>
            <a:r>
              <a:rPr lang="en-US">
                <a:solidFill>
                  <a:srgbClr val="C00000"/>
                </a:solidFill>
                <a:latin typeface="Cutive"/>
                <a:ea typeface="Cutive"/>
                <a:cs typeface="Cutive"/>
                <a:sym typeface="Cutive"/>
              </a:rPr>
              <a:t> </a:t>
            </a:r>
            <a:endParaRPr>
              <a:solidFill>
                <a:srgbClr val="000000"/>
              </a:solidFill>
              <a:latin typeface="Cutive"/>
              <a:ea typeface="Cutive"/>
              <a:cs typeface="Cutive"/>
              <a:sym typeface="Cutive"/>
            </a:endParaRPr>
          </a:p>
          <a:p>
            <a:pPr indent="0" lvl="0" marL="0" rtl="0">
              <a:spcBef>
                <a:spcPts val="1000"/>
              </a:spcBef>
              <a:spcAft>
                <a:spcPts val="0"/>
              </a:spcAft>
              <a:buNone/>
            </a:pPr>
            <a:r>
              <a:t/>
            </a:r>
            <a:endParaRPr>
              <a:solidFill>
                <a:srgbClr val="000000"/>
              </a:solidFill>
              <a:latin typeface="Cutive"/>
              <a:ea typeface="Cutive"/>
              <a:cs typeface="Cutive"/>
              <a:sym typeface="Cutive"/>
            </a:endParaRPr>
          </a:p>
          <a:p>
            <a:pPr indent="0" lvl="0" marL="0" rtl="0">
              <a:spcBef>
                <a:spcPts val="1000"/>
              </a:spcBef>
              <a:spcAft>
                <a:spcPts val="0"/>
              </a:spcAft>
              <a:buNone/>
            </a:pPr>
            <a:r>
              <a:t/>
            </a:r>
            <a:endParaRPr>
              <a:solidFill>
                <a:srgbClr val="000000"/>
              </a:solidFill>
              <a:latin typeface="Cutive"/>
              <a:ea typeface="Cutive"/>
              <a:cs typeface="Cutive"/>
              <a:sym typeface="Cutive"/>
            </a:endParaRPr>
          </a:p>
        </p:txBody>
      </p:sp>
      <p:sp>
        <p:nvSpPr>
          <p:cNvPr id="175" name="Shape 175"/>
          <p:cNvSpPr txBox="1"/>
          <p:nvPr>
            <p:ph idx="1" type="body"/>
          </p:nvPr>
        </p:nvSpPr>
        <p:spPr>
          <a:xfrm>
            <a:off x="7800900" y="2015725"/>
            <a:ext cx="4391100" cy="3450600"/>
          </a:xfrm>
          <a:prstGeom prst="rect">
            <a:avLst/>
          </a:prstGeom>
        </p:spPr>
        <p:txBody>
          <a:bodyPr anchorCtr="0" anchor="t" bIns="91425" lIns="91425" spcFirstLastPara="1" rIns="91425" wrap="square" tIns="91425">
            <a:noAutofit/>
          </a:bodyPr>
          <a:lstStyle/>
          <a:p>
            <a:pPr indent="0" lvl="0" marL="0" rtl="0">
              <a:spcBef>
                <a:spcPts val="1000"/>
              </a:spcBef>
              <a:spcAft>
                <a:spcPts val="0"/>
              </a:spcAft>
              <a:buNone/>
            </a:pPr>
            <a:r>
              <a:rPr lang="en-US">
                <a:solidFill>
                  <a:srgbClr val="C00000"/>
                </a:solidFill>
                <a:latin typeface="Cutive"/>
                <a:ea typeface="Cutive"/>
                <a:cs typeface="Cutive"/>
                <a:sym typeface="Cutive"/>
              </a:rPr>
              <a:t>Topic 10:  </a:t>
            </a:r>
            <a:r>
              <a:rPr lang="en-US">
                <a:solidFill>
                  <a:srgbClr val="000000"/>
                </a:solidFill>
                <a:latin typeface="Cutive"/>
                <a:ea typeface="Cutive"/>
                <a:cs typeface="Cutive"/>
                <a:sym typeface="Cutive"/>
              </a:rPr>
              <a:t>Marketplace</a:t>
            </a:r>
            <a:endParaRPr>
              <a:solidFill>
                <a:srgbClr val="000000"/>
              </a:solidFill>
              <a:latin typeface="Cutive"/>
              <a:ea typeface="Cutive"/>
              <a:cs typeface="Cutive"/>
              <a:sym typeface="Cutive"/>
            </a:endParaRPr>
          </a:p>
          <a:p>
            <a:pPr indent="0" lvl="0" marL="0" rtl="0">
              <a:spcBef>
                <a:spcPts val="1000"/>
              </a:spcBef>
              <a:spcAft>
                <a:spcPts val="0"/>
              </a:spcAft>
              <a:buNone/>
            </a:pPr>
            <a:r>
              <a:rPr lang="en-US">
                <a:solidFill>
                  <a:srgbClr val="C00000"/>
                </a:solidFill>
                <a:latin typeface="Cutive"/>
                <a:ea typeface="Cutive"/>
                <a:cs typeface="Cutive"/>
                <a:sym typeface="Cutive"/>
              </a:rPr>
              <a:t>Topic 11:</a:t>
            </a:r>
            <a:r>
              <a:rPr lang="en-US">
                <a:latin typeface="Cutive"/>
                <a:ea typeface="Cutive"/>
                <a:cs typeface="Cutive"/>
                <a:sym typeface="Cutive"/>
              </a:rPr>
              <a:t> Fashion</a:t>
            </a:r>
            <a:endParaRPr>
              <a:latin typeface="Cutive"/>
              <a:ea typeface="Cutive"/>
              <a:cs typeface="Cutive"/>
              <a:sym typeface="Cutive"/>
            </a:endParaRPr>
          </a:p>
          <a:p>
            <a:pPr indent="0" lvl="0" marL="0" rtl="0">
              <a:spcBef>
                <a:spcPts val="1000"/>
              </a:spcBef>
              <a:spcAft>
                <a:spcPts val="0"/>
              </a:spcAft>
              <a:buNone/>
            </a:pPr>
            <a:r>
              <a:rPr lang="en-US">
                <a:solidFill>
                  <a:srgbClr val="C00000"/>
                </a:solidFill>
                <a:latin typeface="Cutive"/>
                <a:ea typeface="Cutive"/>
                <a:cs typeface="Cutive"/>
                <a:sym typeface="Cutive"/>
              </a:rPr>
              <a:t>Topic 12: </a:t>
            </a:r>
            <a:r>
              <a:rPr lang="en-US">
                <a:solidFill>
                  <a:srgbClr val="000000"/>
                </a:solidFill>
                <a:latin typeface="Cutive"/>
                <a:ea typeface="Cutive"/>
                <a:cs typeface="Cutive"/>
                <a:sym typeface="Cutive"/>
              </a:rPr>
              <a:t>Socializing</a:t>
            </a:r>
            <a:endParaRPr>
              <a:solidFill>
                <a:srgbClr val="000000"/>
              </a:solidFill>
              <a:latin typeface="Cutive"/>
              <a:ea typeface="Cutive"/>
              <a:cs typeface="Cutive"/>
              <a:sym typeface="Cutive"/>
            </a:endParaRPr>
          </a:p>
          <a:p>
            <a:pPr indent="0" lvl="0" marL="0" rtl="0">
              <a:spcBef>
                <a:spcPts val="1000"/>
              </a:spcBef>
              <a:spcAft>
                <a:spcPts val="0"/>
              </a:spcAft>
              <a:buNone/>
            </a:pPr>
            <a:r>
              <a:rPr lang="en-US">
                <a:solidFill>
                  <a:srgbClr val="C00000"/>
                </a:solidFill>
                <a:latin typeface="Cutive"/>
                <a:ea typeface="Cutive"/>
                <a:cs typeface="Cutive"/>
                <a:sym typeface="Cutive"/>
              </a:rPr>
              <a:t>Topic 13: </a:t>
            </a:r>
            <a:r>
              <a:rPr lang="en-US">
                <a:solidFill>
                  <a:srgbClr val="000000"/>
                </a:solidFill>
                <a:latin typeface="Cutive"/>
                <a:ea typeface="Cutive"/>
                <a:cs typeface="Cutive"/>
                <a:sym typeface="Cutive"/>
              </a:rPr>
              <a:t>Business</a:t>
            </a:r>
            <a:endParaRPr>
              <a:solidFill>
                <a:srgbClr val="000000"/>
              </a:solidFill>
              <a:latin typeface="Cutive"/>
              <a:ea typeface="Cutive"/>
              <a:cs typeface="Cutive"/>
              <a:sym typeface="Cutive"/>
            </a:endParaRPr>
          </a:p>
          <a:p>
            <a:pPr indent="0" lvl="0" marL="0" rtl="0">
              <a:spcBef>
                <a:spcPts val="1000"/>
              </a:spcBef>
              <a:spcAft>
                <a:spcPts val="0"/>
              </a:spcAft>
              <a:buNone/>
            </a:pPr>
            <a:r>
              <a:rPr lang="en-US">
                <a:solidFill>
                  <a:srgbClr val="C00000"/>
                </a:solidFill>
                <a:latin typeface="Cutive"/>
                <a:ea typeface="Cutive"/>
                <a:cs typeface="Cutive"/>
                <a:sym typeface="Cutive"/>
              </a:rPr>
              <a:t>Topic 14: </a:t>
            </a:r>
            <a:r>
              <a:rPr lang="en-US">
                <a:solidFill>
                  <a:srgbClr val="000000"/>
                </a:solidFill>
                <a:latin typeface="Cutive"/>
                <a:ea typeface="Cutive"/>
                <a:cs typeface="Cutive"/>
                <a:sym typeface="Cutive"/>
              </a:rPr>
              <a:t>Happiness</a:t>
            </a:r>
            <a:endParaRPr>
              <a:solidFill>
                <a:srgbClr val="000000"/>
              </a:solidFill>
              <a:latin typeface="Cutive"/>
              <a:ea typeface="Cutive"/>
              <a:cs typeface="Cutive"/>
              <a:sym typeface="Cutive"/>
            </a:endParaRPr>
          </a:p>
          <a:p>
            <a:pPr indent="0" lvl="0" marL="0" rtl="0">
              <a:spcBef>
                <a:spcPts val="1000"/>
              </a:spcBef>
              <a:spcAft>
                <a:spcPts val="0"/>
              </a:spcAft>
              <a:buNone/>
            </a:pPr>
            <a:r>
              <a:t/>
            </a:r>
            <a:endParaRPr>
              <a:solidFill>
                <a:srgbClr val="000000"/>
              </a:solidFill>
              <a:latin typeface="Cutive"/>
              <a:ea typeface="Cutive"/>
              <a:cs typeface="Cutive"/>
              <a:sym typeface="Cutive"/>
            </a:endParaRPr>
          </a:p>
          <a:p>
            <a:pPr indent="0" lvl="0" marL="0" rtl="0">
              <a:spcBef>
                <a:spcPts val="1000"/>
              </a:spcBef>
              <a:spcAft>
                <a:spcPts val="0"/>
              </a:spcAft>
              <a:buNone/>
            </a:pPr>
            <a:r>
              <a:t/>
            </a:r>
            <a:endParaRPr>
              <a:solidFill>
                <a:srgbClr val="000000"/>
              </a:solidFill>
              <a:latin typeface="Cutive"/>
              <a:ea typeface="Cutive"/>
              <a:cs typeface="Cutive"/>
              <a:sym typeface="Cutiv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Shape 180"/>
          <p:cNvSpPr txBox="1"/>
          <p:nvPr>
            <p:ph type="title"/>
          </p:nvPr>
        </p:nvSpPr>
        <p:spPr>
          <a:xfrm>
            <a:off x="1451579" y="804519"/>
            <a:ext cx="9603300" cy="1049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a:latin typeface="Cutive"/>
                <a:ea typeface="Cutive"/>
                <a:cs typeface="Cutive"/>
                <a:sym typeface="Cutive"/>
              </a:rPr>
              <a:t>Analysis of Topics from Google Cloud Vision image labels</a:t>
            </a:r>
            <a:endParaRPr>
              <a:latin typeface="Cutive"/>
              <a:ea typeface="Cutive"/>
              <a:cs typeface="Cutive"/>
              <a:sym typeface="Cutive"/>
            </a:endParaRPr>
          </a:p>
        </p:txBody>
      </p:sp>
      <p:sp>
        <p:nvSpPr>
          <p:cNvPr id="181" name="Shape 181"/>
          <p:cNvSpPr txBox="1"/>
          <p:nvPr>
            <p:ph idx="1" type="body"/>
          </p:nvPr>
        </p:nvSpPr>
        <p:spPr>
          <a:xfrm>
            <a:off x="1451575" y="2015723"/>
            <a:ext cx="9603300" cy="4308300"/>
          </a:xfrm>
          <a:prstGeom prst="rect">
            <a:avLst/>
          </a:prstGeom>
        </p:spPr>
        <p:txBody>
          <a:bodyPr anchorCtr="0" anchor="t" bIns="91425" lIns="91425" spcFirstLastPara="1" rIns="91425" wrap="square" tIns="91425">
            <a:noAutofit/>
          </a:bodyPr>
          <a:lstStyle/>
          <a:p>
            <a:pPr indent="0" lvl="0" marL="0">
              <a:spcBef>
                <a:spcPts val="1000"/>
              </a:spcBef>
              <a:spcAft>
                <a:spcPts val="0"/>
              </a:spcAft>
              <a:buNone/>
            </a:pPr>
            <a:r>
              <a:rPr lang="en-US" u="sng">
                <a:solidFill>
                  <a:srgbClr val="000000"/>
                </a:solidFill>
                <a:latin typeface="Cutive"/>
                <a:ea typeface="Cutive"/>
                <a:cs typeface="Cutive"/>
                <a:sym typeface="Cutive"/>
              </a:rPr>
              <a:t>Likes Regression</a:t>
            </a:r>
            <a:endParaRPr u="sng">
              <a:solidFill>
                <a:srgbClr val="000000"/>
              </a:solidFill>
              <a:latin typeface="Cutive"/>
              <a:ea typeface="Cutive"/>
              <a:cs typeface="Cutive"/>
              <a:sym typeface="Cutive"/>
            </a:endParaRPr>
          </a:p>
          <a:p>
            <a:pPr indent="0" lvl="0" marL="0" rtl="0">
              <a:lnSpc>
                <a:spcPct val="115000"/>
              </a:lnSpc>
              <a:spcBef>
                <a:spcPts val="0"/>
              </a:spcBef>
              <a:spcAft>
                <a:spcPts val="0"/>
              </a:spcAft>
              <a:buNone/>
            </a:pPr>
            <a:r>
              <a:t/>
            </a:r>
            <a:endParaRPr sz="1200">
              <a:solidFill>
                <a:srgbClr val="000000"/>
              </a:solidFill>
              <a:latin typeface="Cutive"/>
              <a:ea typeface="Cutive"/>
              <a:cs typeface="Cutive"/>
              <a:sym typeface="Cutive"/>
            </a:endParaRPr>
          </a:p>
          <a:p>
            <a:pPr indent="0" lvl="0" marL="0" rtl="0">
              <a:lnSpc>
                <a:spcPct val="115000"/>
              </a:lnSpc>
              <a:spcBef>
                <a:spcPts val="0"/>
              </a:spcBef>
              <a:spcAft>
                <a:spcPts val="0"/>
              </a:spcAft>
              <a:buNone/>
            </a:pPr>
            <a:r>
              <a:rPr lang="en-US" sz="1200">
                <a:solidFill>
                  <a:srgbClr val="000000"/>
                </a:solidFill>
                <a:latin typeface="Cutive"/>
                <a:ea typeface="Cutive"/>
                <a:cs typeface="Cutive"/>
                <a:sym typeface="Cutive"/>
              </a:rPr>
              <a:t>Likes = </a:t>
            </a:r>
            <a:r>
              <a:rPr lang="en-US" sz="1200">
                <a:latin typeface="Cutive"/>
                <a:ea typeface="Cutive"/>
                <a:cs typeface="Cutive"/>
                <a:sym typeface="Cutive"/>
              </a:rPr>
              <a:t>206235.8 + </a:t>
            </a:r>
            <a:r>
              <a:rPr lang="en-US" sz="1200" u="sng">
                <a:solidFill>
                  <a:srgbClr val="000000"/>
                </a:solidFill>
                <a:latin typeface="Cutive"/>
                <a:ea typeface="Cutive"/>
                <a:cs typeface="Cutive"/>
                <a:sym typeface="Cutive"/>
              </a:rPr>
              <a:t>70010.4*T0</a:t>
            </a:r>
            <a:r>
              <a:rPr lang="en-US" sz="1200">
                <a:solidFill>
                  <a:srgbClr val="666666"/>
                </a:solidFill>
                <a:latin typeface="Cutive"/>
                <a:ea typeface="Cutive"/>
                <a:cs typeface="Cutive"/>
                <a:sym typeface="Cutive"/>
              </a:rPr>
              <a:t> + (-10029.6) *T1  + </a:t>
            </a:r>
            <a:r>
              <a:rPr lang="en-US" sz="1200" u="sng">
                <a:solidFill>
                  <a:srgbClr val="666666"/>
                </a:solidFill>
                <a:latin typeface="Cutive"/>
                <a:ea typeface="Cutive"/>
                <a:cs typeface="Cutive"/>
                <a:sym typeface="Cutive"/>
              </a:rPr>
              <a:t>17458.9*T2</a:t>
            </a:r>
            <a:r>
              <a:rPr lang="en-US" sz="1200">
                <a:solidFill>
                  <a:srgbClr val="000000"/>
                </a:solidFill>
                <a:latin typeface="Cutive"/>
                <a:ea typeface="Cutive"/>
                <a:cs typeface="Cutive"/>
                <a:sym typeface="Cutive"/>
              </a:rPr>
              <a:t> + 44863.7 *T3 </a:t>
            </a:r>
            <a:r>
              <a:rPr lang="en-US" sz="1200">
                <a:solidFill>
                  <a:srgbClr val="666666"/>
                </a:solidFill>
                <a:latin typeface="Cutive"/>
                <a:ea typeface="Cutive"/>
                <a:cs typeface="Cutive"/>
                <a:sym typeface="Cutive"/>
              </a:rPr>
              <a:t>+ (-3534.6)*T4 + (-14569.9)*T5 +</a:t>
            </a:r>
            <a:r>
              <a:rPr lang="en-US" sz="1200">
                <a:solidFill>
                  <a:srgbClr val="000000"/>
                </a:solidFill>
                <a:latin typeface="Cutive"/>
                <a:ea typeface="Cutive"/>
                <a:cs typeface="Cutive"/>
                <a:sym typeface="Cutive"/>
              </a:rPr>
              <a:t> </a:t>
            </a:r>
            <a:r>
              <a:rPr lang="en-US" sz="1200" u="sng">
                <a:solidFill>
                  <a:srgbClr val="666666"/>
                </a:solidFill>
                <a:latin typeface="Cutive"/>
                <a:ea typeface="Cutive"/>
                <a:cs typeface="Cutive"/>
                <a:sym typeface="Cutive"/>
              </a:rPr>
              <a:t>(-23271.3) *T6</a:t>
            </a:r>
            <a:r>
              <a:rPr lang="en-US" sz="1200">
                <a:solidFill>
                  <a:srgbClr val="000000"/>
                </a:solidFill>
                <a:latin typeface="Cutive"/>
                <a:ea typeface="Cutive"/>
                <a:cs typeface="Cutive"/>
                <a:sym typeface="Cutive"/>
              </a:rPr>
              <a:t> + </a:t>
            </a:r>
            <a:r>
              <a:rPr lang="en-US" sz="1200" u="sng">
                <a:solidFill>
                  <a:srgbClr val="000000"/>
                </a:solidFill>
                <a:latin typeface="Cutive"/>
                <a:ea typeface="Cutive"/>
                <a:cs typeface="Cutive"/>
                <a:sym typeface="Cutive"/>
              </a:rPr>
              <a:t>(-29999.1)*T7</a:t>
            </a:r>
            <a:r>
              <a:rPr lang="en-US" sz="1200">
                <a:solidFill>
                  <a:srgbClr val="999999"/>
                </a:solidFill>
                <a:latin typeface="Cutive"/>
                <a:ea typeface="Cutive"/>
                <a:cs typeface="Cutive"/>
                <a:sym typeface="Cutive"/>
              </a:rPr>
              <a:t> </a:t>
            </a:r>
            <a:r>
              <a:rPr lang="en-US" sz="1200">
                <a:solidFill>
                  <a:srgbClr val="000000"/>
                </a:solidFill>
                <a:latin typeface="Cutive"/>
                <a:ea typeface="Cutive"/>
                <a:cs typeface="Cutive"/>
                <a:sym typeface="Cutive"/>
              </a:rPr>
              <a:t>+ (-68204.5)*T8 + </a:t>
            </a:r>
            <a:r>
              <a:rPr lang="en-US" sz="1200">
                <a:solidFill>
                  <a:srgbClr val="666666"/>
                </a:solidFill>
                <a:latin typeface="Cutive"/>
                <a:ea typeface="Cutive"/>
                <a:cs typeface="Cutive"/>
                <a:sym typeface="Cutive"/>
              </a:rPr>
              <a:t>(-7530.9)*T9 + (-5435.6)*T10</a:t>
            </a:r>
            <a:r>
              <a:rPr lang="en-US" sz="1200">
                <a:solidFill>
                  <a:srgbClr val="000000"/>
                </a:solidFill>
                <a:latin typeface="Cutive"/>
                <a:ea typeface="Cutive"/>
                <a:cs typeface="Cutive"/>
                <a:sym typeface="Cutive"/>
              </a:rPr>
              <a:t> + </a:t>
            </a:r>
            <a:r>
              <a:rPr lang="en-US" sz="1200">
                <a:solidFill>
                  <a:srgbClr val="666666"/>
                </a:solidFill>
                <a:latin typeface="Cutive"/>
                <a:ea typeface="Cutive"/>
                <a:cs typeface="Cutive"/>
                <a:sym typeface="Cutive"/>
              </a:rPr>
              <a:t>14356.5*T11 </a:t>
            </a:r>
            <a:r>
              <a:rPr lang="en-US" sz="1200">
                <a:solidFill>
                  <a:srgbClr val="000000"/>
                </a:solidFill>
                <a:latin typeface="Cutive"/>
                <a:ea typeface="Cutive"/>
                <a:cs typeface="Cutive"/>
                <a:sym typeface="Cutive"/>
              </a:rPr>
              <a:t>+</a:t>
            </a:r>
            <a:r>
              <a:rPr lang="en-US" sz="1200" u="sng">
                <a:solidFill>
                  <a:srgbClr val="000000"/>
                </a:solidFill>
                <a:latin typeface="Cutive"/>
                <a:ea typeface="Cutive"/>
                <a:cs typeface="Cutive"/>
                <a:sym typeface="Cutive"/>
              </a:rPr>
              <a:t> (-23949.6)*T12 </a:t>
            </a:r>
            <a:r>
              <a:rPr lang="en-US" sz="1200">
                <a:solidFill>
                  <a:srgbClr val="000000"/>
                </a:solidFill>
                <a:latin typeface="Cutive"/>
                <a:ea typeface="Cutive"/>
                <a:cs typeface="Cutive"/>
                <a:sym typeface="Cutive"/>
              </a:rPr>
              <a:t>+ </a:t>
            </a:r>
            <a:r>
              <a:rPr lang="en-US" sz="1200">
                <a:solidFill>
                  <a:srgbClr val="666666"/>
                </a:solidFill>
                <a:latin typeface="Cutive"/>
                <a:ea typeface="Cutive"/>
                <a:cs typeface="Cutive"/>
                <a:sym typeface="Cutive"/>
              </a:rPr>
              <a:t>(-22760.4)*T13</a:t>
            </a:r>
            <a:r>
              <a:rPr lang="en-US" sz="1200">
                <a:solidFill>
                  <a:srgbClr val="000000"/>
                </a:solidFill>
                <a:latin typeface="Cutive"/>
                <a:ea typeface="Cutive"/>
                <a:cs typeface="Cutive"/>
                <a:sym typeface="Cutive"/>
              </a:rPr>
              <a:t>  + </a:t>
            </a:r>
            <a:r>
              <a:rPr lang="en-US" sz="1200" u="sng">
                <a:solidFill>
                  <a:srgbClr val="000000"/>
                </a:solidFill>
                <a:latin typeface="Cutive"/>
                <a:ea typeface="Cutive"/>
                <a:cs typeface="Cutive"/>
                <a:sym typeface="Cutive"/>
              </a:rPr>
              <a:t>30276.3*T14</a:t>
            </a:r>
            <a:br>
              <a:rPr lang="en-US" sz="1200">
                <a:solidFill>
                  <a:srgbClr val="000000"/>
                </a:solidFill>
                <a:latin typeface="Cutive"/>
                <a:ea typeface="Cutive"/>
                <a:cs typeface="Cutive"/>
                <a:sym typeface="Cutive"/>
              </a:rPr>
            </a:br>
            <a:endParaRPr sz="1200">
              <a:solidFill>
                <a:srgbClr val="000000"/>
              </a:solidFill>
              <a:latin typeface="Cutive"/>
              <a:ea typeface="Cutive"/>
              <a:cs typeface="Cutive"/>
              <a:sym typeface="Cutive"/>
            </a:endParaRPr>
          </a:p>
          <a:p>
            <a:pPr indent="-304800" lvl="0" marL="457200" rtl="0">
              <a:lnSpc>
                <a:spcPct val="115000"/>
              </a:lnSpc>
              <a:spcBef>
                <a:spcPts val="0"/>
              </a:spcBef>
              <a:spcAft>
                <a:spcPts val="0"/>
              </a:spcAft>
              <a:buClr>
                <a:srgbClr val="000000"/>
              </a:buClr>
              <a:buSzPts val="1200"/>
              <a:buFont typeface="Cutive"/>
              <a:buChar char="•"/>
            </a:pPr>
            <a:r>
              <a:rPr lang="en-US" sz="1200">
                <a:solidFill>
                  <a:srgbClr val="000000"/>
                </a:solidFill>
                <a:latin typeface="Cutive"/>
                <a:ea typeface="Cutive"/>
                <a:cs typeface="Cutive"/>
                <a:sym typeface="Cutive"/>
              </a:rPr>
              <a:t>RMSE = 97,787.0</a:t>
            </a:r>
            <a:br>
              <a:rPr lang="en-US" sz="1200">
                <a:solidFill>
                  <a:srgbClr val="000000"/>
                </a:solidFill>
                <a:latin typeface="Cutive"/>
                <a:ea typeface="Cutive"/>
                <a:cs typeface="Cutive"/>
                <a:sym typeface="Cutive"/>
              </a:rPr>
            </a:br>
            <a:endParaRPr sz="1200" u="sng">
              <a:solidFill>
                <a:srgbClr val="000000"/>
              </a:solidFill>
              <a:latin typeface="Cutive"/>
              <a:ea typeface="Cutive"/>
              <a:cs typeface="Cutive"/>
              <a:sym typeface="Cutive"/>
            </a:endParaRPr>
          </a:p>
          <a:p>
            <a:pPr indent="0" lvl="0" marL="0">
              <a:spcBef>
                <a:spcPts val="1000"/>
              </a:spcBef>
              <a:spcAft>
                <a:spcPts val="0"/>
              </a:spcAft>
              <a:buNone/>
            </a:pPr>
            <a:r>
              <a:rPr lang="en-US" u="sng">
                <a:solidFill>
                  <a:srgbClr val="000000"/>
                </a:solidFill>
                <a:latin typeface="Cutive"/>
                <a:ea typeface="Cutive"/>
                <a:cs typeface="Cutive"/>
                <a:sym typeface="Cutive"/>
              </a:rPr>
              <a:t>Comments Regression</a:t>
            </a:r>
            <a:endParaRPr u="sng">
              <a:solidFill>
                <a:srgbClr val="000000"/>
              </a:solidFill>
              <a:latin typeface="Cutive"/>
              <a:ea typeface="Cutive"/>
              <a:cs typeface="Cutive"/>
              <a:sym typeface="Cutive"/>
            </a:endParaRPr>
          </a:p>
          <a:p>
            <a:pPr indent="0" lvl="0" marL="0" rtl="0">
              <a:lnSpc>
                <a:spcPct val="115000"/>
              </a:lnSpc>
              <a:spcBef>
                <a:spcPts val="0"/>
              </a:spcBef>
              <a:spcAft>
                <a:spcPts val="0"/>
              </a:spcAft>
              <a:buClr>
                <a:schemeClr val="dk1"/>
              </a:buClr>
              <a:buSzPts val="1100"/>
              <a:buFont typeface="Arial"/>
              <a:buNone/>
            </a:pPr>
            <a:r>
              <a:t/>
            </a:r>
            <a:endParaRPr sz="1200">
              <a:solidFill>
                <a:srgbClr val="000000"/>
              </a:solidFill>
              <a:latin typeface="Cutive"/>
              <a:ea typeface="Cutive"/>
              <a:cs typeface="Cutive"/>
              <a:sym typeface="Cutive"/>
            </a:endParaRPr>
          </a:p>
          <a:p>
            <a:pPr indent="0" lvl="0" marL="0" rtl="0">
              <a:lnSpc>
                <a:spcPct val="115000"/>
              </a:lnSpc>
              <a:spcBef>
                <a:spcPts val="0"/>
              </a:spcBef>
              <a:spcAft>
                <a:spcPts val="0"/>
              </a:spcAft>
              <a:buClr>
                <a:schemeClr val="dk1"/>
              </a:buClr>
              <a:buSzPts val="1100"/>
              <a:buFont typeface="Arial"/>
              <a:buNone/>
            </a:pPr>
            <a:r>
              <a:rPr lang="en-US" sz="1200">
                <a:solidFill>
                  <a:srgbClr val="000000"/>
                </a:solidFill>
                <a:latin typeface="Cutive"/>
                <a:ea typeface="Cutive"/>
                <a:cs typeface="Cutive"/>
                <a:sym typeface="Cutive"/>
              </a:rPr>
              <a:t>Comments = </a:t>
            </a:r>
            <a:r>
              <a:rPr lang="en-US" sz="1200">
                <a:latin typeface="Cutive"/>
                <a:ea typeface="Cutive"/>
                <a:cs typeface="Cutive"/>
                <a:sym typeface="Cutive"/>
              </a:rPr>
              <a:t>3277.8 </a:t>
            </a:r>
            <a:r>
              <a:rPr lang="en-US" sz="1200">
                <a:solidFill>
                  <a:srgbClr val="666666"/>
                </a:solidFill>
                <a:latin typeface="Cutive"/>
                <a:ea typeface="Cutive"/>
                <a:cs typeface="Cutive"/>
                <a:sym typeface="Cutive"/>
              </a:rPr>
              <a:t>+ </a:t>
            </a:r>
            <a:r>
              <a:rPr lang="en-US" sz="1200" u="sng">
                <a:solidFill>
                  <a:srgbClr val="666666"/>
                </a:solidFill>
                <a:latin typeface="Cutive"/>
                <a:ea typeface="Cutive"/>
                <a:cs typeface="Cutive"/>
                <a:sym typeface="Cutive"/>
              </a:rPr>
              <a:t>(-284.5)*T0</a:t>
            </a:r>
            <a:r>
              <a:rPr lang="en-US" sz="1200">
                <a:solidFill>
                  <a:srgbClr val="666666"/>
                </a:solidFill>
                <a:latin typeface="Cutive"/>
                <a:ea typeface="Cutive"/>
                <a:cs typeface="Cutive"/>
                <a:sym typeface="Cutive"/>
              </a:rPr>
              <a:t>  + (-502.7)*T1 + </a:t>
            </a:r>
            <a:r>
              <a:rPr lang="en-US" sz="1200" u="sng">
                <a:solidFill>
                  <a:srgbClr val="666666"/>
                </a:solidFill>
                <a:latin typeface="Cutive"/>
                <a:ea typeface="Cutive"/>
                <a:cs typeface="Cutive"/>
                <a:sym typeface="Cutive"/>
              </a:rPr>
              <a:t>( -1044.1)*T2 </a:t>
            </a:r>
            <a:r>
              <a:rPr lang="en-US" sz="1200">
                <a:solidFill>
                  <a:srgbClr val="000000"/>
                </a:solidFill>
                <a:latin typeface="Cutive"/>
                <a:ea typeface="Cutive"/>
                <a:cs typeface="Cutive"/>
                <a:sym typeface="Cutive"/>
              </a:rPr>
              <a:t>+ 1919.2*T3 </a:t>
            </a:r>
            <a:r>
              <a:rPr lang="en-US" sz="1200">
                <a:solidFill>
                  <a:srgbClr val="666666"/>
                </a:solidFill>
                <a:latin typeface="Cutive"/>
                <a:ea typeface="Cutive"/>
                <a:cs typeface="Cutive"/>
                <a:sym typeface="Cutive"/>
              </a:rPr>
              <a:t>+ (-520.6)*T4 + ( -424.8)*T5 + </a:t>
            </a:r>
            <a:r>
              <a:rPr lang="en-US" sz="1200" u="sng">
                <a:solidFill>
                  <a:srgbClr val="666666"/>
                </a:solidFill>
                <a:latin typeface="Cutive"/>
                <a:ea typeface="Cutive"/>
                <a:cs typeface="Cutive"/>
                <a:sym typeface="Cutive"/>
              </a:rPr>
              <a:t>767.8*T6</a:t>
            </a:r>
            <a:r>
              <a:rPr lang="en-US" sz="1200">
                <a:solidFill>
                  <a:srgbClr val="666666"/>
                </a:solidFill>
                <a:latin typeface="Cutive"/>
                <a:ea typeface="Cutive"/>
                <a:cs typeface="Cutive"/>
                <a:sym typeface="Cutive"/>
              </a:rPr>
              <a:t> + </a:t>
            </a:r>
            <a:r>
              <a:rPr lang="en-US" sz="1200" u="sng">
                <a:solidFill>
                  <a:srgbClr val="666666"/>
                </a:solidFill>
                <a:latin typeface="Cutive"/>
                <a:ea typeface="Cutive"/>
                <a:cs typeface="Cutive"/>
                <a:sym typeface="Cutive"/>
              </a:rPr>
              <a:t>181.9*T7</a:t>
            </a:r>
            <a:r>
              <a:rPr lang="en-US" sz="1200">
                <a:solidFill>
                  <a:srgbClr val="666666"/>
                </a:solidFill>
                <a:latin typeface="Cutive"/>
                <a:ea typeface="Cutive"/>
                <a:cs typeface="Cutive"/>
                <a:sym typeface="Cutive"/>
              </a:rPr>
              <a:t> </a:t>
            </a:r>
            <a:r>
              <a:rPr lang="en-US" sz="1200">
                <a:solidFill>
                  <a:srgbClr val="000000"/>
                </a:solidFill>
                <a:latin typeface="Cutive"/>
                <a:ea typeface="Cutive"/>
                <a:cs typeface="Cutive"/>
                <a:sym typeface="Cutive"/>
              </a:rPr>
              <a:t>+ (-1217.6)*T8</a:t>
            </a:r>
            <a:r>
              <a:rPr lang="en-US" sz="1200">
                <a:solidFill>
                  <a:srgbClr val="666666"/>
                </a:solidFill>
                <a:latin typeface="Cutive"/>
                <a:ea typeface="Cutive"/>
                <a:cs typeface="Cutive"/>
                <a:sym typeface="Cutive"/>
              </a:rPr>
              <a:t> + (-54.1)*T9 + (-836.3)*T10 +  891.8*T11 + </a:t>
            </a:r>
            <a:r>
              <a:rPr lang="en-US" sz="1200" u="sng">
                <a:solidFill>
                  <a:srgbClr val="666666"/>
                </a:solidFill>
                <a:latin typeface="Cutive"/>
                <a:ea typeface="Cutive"/>
                <a:cs typeface="Cutive"/>
                <a:sym typeface="Cutive"/>
              </a:rPr>
              <a:t>579.0*T12</a:t>
            </a:r>
            <a:r>
              <a:rPr lang="en-US" sz="1200">
                <a:solidFill>
                  <a:srgbClr val="666666"/>
                </a:solidFill>
                <a:latin typeface="Cutive"/>
                <a:ea typeface="Cutive"/>
                <a:cs typeface="Cutive"/>
                <a:sym typeface="Cutive"/>
              </a:rPr>
              <a:t> + ( -131.0)*T13 + </a:t>
            </a:r>
            <a:r>
              <a:rPr lang="en-US" sz="1200" u="sng">
                <a:solidFill>
                  <a:srgbClr val="666666"/>
                </a:solidFill>
                <a:latin typeface="Cutive"/>
                <a:ea typeface="Cutive"/>
                <a:cs typeface="Cutive"/>
                <a:sym typeface="Cutive"/>
              </a:rPr>
              <a:t>(-99.9)*T14</a:t>
            </a:r>
            <a:endParaRPr sz="1200" u="sng">
              <a:solidFill>
                <a:srgbClr val="666666"/>
              </a:solidFill>
              <a:latin typeface="Cutive"/>
              <a:ea typeface="Cutive"/>
              <a:cs typeface="Cutive"/>
              <a:sym typeface="Cutive"/>
            </a:endParaRPr>
          </a:p>
          <a:p>
            <a:pPr indent="0" lvl="0" marL="0" rtl="0">
              <a:lnSpc>
                <a:spcPct val="115000"/>
              </a:lnSpc>
              <a:spcBef>
                <a:spcPts val="0"/>
              </a:spcBef>
              <a:spcAft>
                <a:spcPts val="0"/>
              </a:spcAft>
              <a:buClr>
                <a:schemeClr val="dk1"/>
              </a:buClr>
              <a:buSzPts val="1100"/>
              <a:buFont typeface="Arial"/>
              <a:buNone/>
            </a:pPr>
            <a:r>
              <a:t/>
            </a:r>
            <a:endParaRPr sz="1200">
              <a:solidFill>
                <a:srgbClr val="000000"/>
              </a:solidFill>
              <a:latin typeface="Cutive"/>
              <a:ea typeface="Cutive"/>
              <a:cs typeface="Cutive"/>
              <a:sym typeface="Cutive"/>
            </a:endParaRPr>
          </a:p>
          <a:p>
            <a:pPr indent="-304800" lvl="0" marL="457200" rtl="0">
              <a:lnSpc>
                <a:spcPct val="115000"/>
              </a:lnSpc>
              <a:spcBef>
                <a:spcPts val="0"/>
              </a:spcBef>
              <a:spcAft>
                <a:spcPts val="0"/>
              </a:spcAft>
              <a:buClr>
                <a:srgbClr val="000000"/>
              </a:buClr>
              <a:buSzPts val="1200"/>
              <a:buFont typeface="Cutive"/>
              <a:buChar char="•"/>
            </a:pPr>
            <a:r>
              <a:rPr lang="en-US" sz="1200">
                <a:solidFill>
                  <a:srgbClr val="000000"/>
                </a:solidFill>
                <a:latin typeface="Cutive"/>
                <a:ea typeface="Cutive"/>
                <a:cs typeface="Cutive"/>
                <a:sym typeface="Cutive"/>
              </a:rPr>
              <a:t>RMSE = 3,186.7</a:t>
            </a:r>
            <a:endParaRPr sz="1200">
              <a:solidFill>
                <a:srgbClr val="000000"/>
              </a:solidFill>
              <a:latin typeface="Cutive"/>
              <a:ea typeface="Cutive"/>
              <a:cs typeface="Cutive"/>
              <a:sym typeface="Cutive"/>
            </a:endParaRPr>
          </a:p>
          <a:p>
            <a:pPr indent="0" lvl="0" marL="0" rtl="0">
              <a:spcBef>
                <a:spcPts val="1000"/>
              </a:spcBef>
              <a:spcAft>
                <a:spcPts val="0"/>
              </a:spcAft>
              <a:buNone/>
            </a:pPr>
            <a:r>
              <a:t/>
            </a:r>
            <a:endParaRPr u="sng">
              <a:latin typeface="Cutive"/>
              <a:ea typeface="Cutive"/>
              <a:cs typeface="Cutive"/>
              <a:sym typeface="Cutive"/>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llery">
  <a:themeElements>
    <a:clrScheme name="Gallery">
      <a:dk1>
        <a:srgbClr val="000000"/>
      </a:dk1>
      <a:lt1>
        <a:srgbClr val="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